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6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7" r:id="rId4"/>
    <p:sldMasterId id="2147483726" r:id="rId5"/>
  </p:sldMasterIdLst>
  <p:notesMasterIdLst>
    <p:notesMasterId r:id="rId26"/>
  </p:notesMasterIdLst>
  <p:handoutMasterIdLst>
    <p:handoutMasterId r:id="rId27"/>
  </p:handoutMasterIdLst>
  <p:sldIdLst>
    <p:sldId id="273" r:id="rId6"/>
    <p:sldId id="733" r:id="rId7"/>
    <p:sldId id="314" r:id="rId8"/>
    <p:sldId id="317" r:id="rId9"/>
    <p:sldId id="734" r:id="rId10"/>
    <p:sldId id="735" r:id="rId11"/>
    <p:sldId id="736" r:id="rId12"/>
    <p:sldId id="737" r:id="rId13"/>
    <p:sldId id="738" r:id="rId14"/>
    <p:sldId id="739" r:id="rId15"/>
    <p:sldId id="740" r:id="rId16"/>
    <p:sldId id="741" r:id="rId17"/>
    <p:sldId id="744" r:id="rId18"/>
    <p:sldId id="747" r:id="rId19"/>
    <p:sldId id="743" r:id="rId20"/>
    <p:sldId id="746" r:id="rId21"/>
    <p:sldId id="745" r:id="rId22"/>
    <p:sldId id="324" r:id="rId23"/>
    <p:sldId id="748" r:id="rId24"/>
    <p:sldId id="274" r:id="rId2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8D6D"/>
    <a:srgbClr val="D8BEB2"/>
    <a:srgbClr val="753F2D"/>
    <a:srgbClr val="5E3324"/>
    <a:srgbClr val="8A4C34"/>
    <a:srgbClr val="815550"/>
    <a:srgbClr val="A3573E"/>
    <a:srgbClr val="E7E6E6"/>
    <a:srgbClr val="D2986F"/>
    <a:srgbClr val="333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5840"/>
  </p:normalViewPr>
  <p:slideViewPr>
    <p:cSldViewPr snapToGrid="0">
      <p:cViewPr>
        <p:scale>
          <a:sx n="106" d="100"/>
          <a:sy n="106" d="100"/>
        </p:scale>
        <p:origin x="714" y="108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1F1383-0B79-4845-95FF-AE27D62AD828}" type="doc">
      <dgm:prSet loTypeId="urn:microsoft.com/office/officeart/2005/8/layout/orgChart1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1144D5F-F863-4818-B890-76F4F70375C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Goal Setup</a:t>
          </a:r>
        </a:p>
      </dgm:t>
    </dgm:pt>
    <dgm:pt modelId="{A3F2E6BE-A7B4-4FEA-BDF7-4828536AAA9C}" type="parTrans" cxnId="{F5EF51BB-4CE8-47AA-A69D-C66285629C89}">
      <dgm:prSet/>
      <dgm:spPr/>
      <dgm:t>
        <a:bodyPr/>
        <a:lstStyle/>
        <a:p>
          <a:endParaRPr lang="en-US"/>
        </a:p>
      </dgm:t>
    </dgm:pt>
    <dgm:pt modelId="{F2F714EB-06D3-4332-B04A-427AEAA73ECF}" type="sibTrans" cxnId="{F5EF51BB-4CE8-47AA-A69D-C66285629C89}">
      <dgm:prSet/>
      <dgm:spPr/>
      <dgm:t>
        <a:bodyPr/>
        <a:lstStyle/>
        <a:p>
          <a:endParaRPr lang="en-US"/>
        </a:p>
      </dgm:t>
    </dgm:pt>
    <dgm:pt modelId="{6EDD3D46-CFD6-4E01-86B1-C334C8444821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Analysis</a:t>
          </a:r>
        </a:p>
      </dgm:t>
    </dgm:pt>
    <dgm:pt modelId="{FFB9A2E4-2946-4FD9-AD77-7213DB6D698F}" type="parTrans" cxnId="{F35CAC8B-30A4-4178-AEBB-57806AFC1A0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FEC198-D351-409B-811C-877518BBD7DD}" type="sibTrans" cxnId="{F35CAC8B-30A4-4178-AEBB-57806AFC1A08}">
      <dgm:prSet/>
      <dgm:spPr/>
      <dgm:t>
        <a:bodyPr/>
        <a:lstStyle/>
        <a:p>
          <a:endParaRPr lang="en-US"/>
        </a:p>
      </dgm:t>
    </dgm:pt>
    <dgm:pt modelId="{54E57726-F243-4C5E-AB62-8F7AB549C3B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Data Pre Processing</a:t>
          </a:r>
        </a:p>
      </dgm:t>
    </dgm:pt>
    <dgm:pt modelId="{D3E390D3-40F8-4817-B342-E213F6B2D9D3}" type="parTrans" cxnId="{50866669-32B7-405B-BBF6-BB70DBACA13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084A5F-4BB2-4017-B2A9-3255961D60ED}" type="sibTrans" cxnId="{50866669-32B7-405B-BBF6-BB70DBACA133}">
      <dgm:prSet/>
      <dgm:spPr/>
      <dgm:t>
        <a:bodyPr/>
        <a:lstStyle/>
        <a:p>
          <a:endParaRPr lang="en-US"/>
        </a:p>
      </dgm:t>
    </dgm:pt>
    <dgm:pt modelId="{AF6E6F49-ED89-4C2D-840D-8B9A237AADFE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Time series Model</a:t>
          </a:r>
        </a:p>
      </dgm:t>
    </dgm:pt>
    <dgm:pt modelId="{93A31B3A-E05C-4C44-BFE1-D3F703B0A11C}" type="parTrans" cxnId="{25E4A3F2-8552-4469-8046-DD7C2E2965D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9395C9-8449-4CC2-BDFA-FB131198DA27}" type="sibTrans" cxnId="{25E4A3F2-8552-4469-8046-DD7C2E2965D7}">
      <dgm:prSet/>
      <dgm:spPr/>
      <dgm:t>
        <a:bodyPr/>
        <a:lstStyle/>
        <a:p>
          <a:endParaRPr lang="en-US"/>
        </a:p>
      </dgm:t>
    </dgm:pt>
    <dgm:pt modelId="{0B45C5E1-1FFC-4525-AACD-6774E47A505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Model Forecasting</a:t>
          </a:r>
        </a:p>
      </dgm:t>
    </dgm:pt>
    <dgm:pt modelId="{9C0893AD-DC3A-4F33-BF68-E5E24594AF73}" type="parTrans" cxnId="{25ADAF27-7855-471E-B195-FD82D52D971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6FD767-6026-4BB4-BCE6-CDA32961353D}" type="sibTrans" cxnId="{25ADAF27-7855-471E-B195-FD82D52D9714}">
      <dgm:prSet/>
      <dgm:spPr/>
      <dgm:t>
        <a:bodyPr/>
        <a:lstStyle/>
        <a:p>
          <a:endParaRPr lang="en-US"/>
        </a:p>
      </dgm:t>
    </dgm:pt>
    <dgm:pt modelId="{584393E6-3D4C-4AC9-9AD5-3C64519CA06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Regression</a:t>
          </a:r>
        </a:p>
      </dgm:t>
    </dgm:pt>
    <dgm:pt modelId="{0346B890-9C71-4122-974C-8C6BD1731D7C}" type="parTrans" cxnId="{BFBAFE9D-4C0E-4B92-8BF5-438079A79CB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C65EA9-B483-4BB9-AEB7-A8FFD351DB2F}" type="sibTrans" cxnId="{BFBAFE9D-4C0E-4B92-8BF5-438079A79CBA}">
      <dgm:prSet/>
      <dgm:spPr/>
      <dgm:t>
        <a:bodyPr/>
        <a:lstStyle/>
        <a:p>
          <a:endParaRPr lang="en-US"/>
        </a:p>
      </dgm:t>
    </dgm:pt>
    <dgm:pt modelId="{7DFC302E-5BE7-4260-8A78-09A4FF29749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Evaluation by Metrics</a:t>
          </a:r>
        </a:p>
      </dgm:t>
    </dgm:pt>
    <dgm:pt modelId="{693B3B02-FB1C-4A57-BA72-7CEA4780F562}" type="parTrans" cxnId="{556A1C7E-C9EE-441D-ABB2-BDC639BF3FF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629DA7-0150-462A-8F71-EA1B01176AE4}" type="sibTrans" cxnId="{556A1C7E-C9EE-441D-ABB2-BDC639BF3FF1}">
      <dgm:prSet/>
      <dgm:spPr/>
      <dgm:t>
        <a:bodyPr/>
        <a:lstStyle/>
        <a:p>
          <a:endParaRPr lang="en-US"/>
        </a:p>
      </dgm:t>
    </dgm:pt>
    <dgm:pt modelId="{248B368A-57FA-4B66-A761-9119A1100E43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Optmizing by XG Boost</a:t>
          </a:r>
        </a:p>
      </dgm:t>
    </dgm:pt>
    <dgm:pt modelId="{2524538E-5CD4-43C3-B5DA-3A96A42DCF0D}" type="parTrans" cxnId="{60C55535-FF6E-4BF2-B471-BC963470C90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CB2395-2121-4427-9B6B-F452C85DA1D8}" type="sibTrans" cxnId="{60C55535-FF6E-4BF2-B471-BC963470C903}">
      <dgm:prSet/>
      <dgm:spPr/>
      <dgm:t>
        <a:bodyPr/>
        <a:lstStyle/>
        <a:p>
          <a:endParaRPr lang="en-US"/>
        </a:p>
      </dgm:t>
    </dgm:pt>
    <dgm:pt modelId="{B48CE3AE-72B8-4D9D-9AC2-BD58DF293671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ML Models</a:t>
          </a:r>
        </a:p>
      </dgm:t>
    </dgm:pt>
    <dgm:pt modelId="{A3FC06AB-8DEF-46FB-B262-27FEB6C02FAB}" type="parTrans" cxnId="{E801DFF6-470B-4800-8B22-F4E7D99D0F3E}">
      <dgm:prSet/>
      <dgm:spPr/>
      <dgm:t>
        <a:bodyPr/>
        <a:lstStyle/>
        <a:p>
          <a:endParaRPr lang="en-US"/>
        </a:p>
      </dgm:t>
    </dgm:pt>
    <dgm:pt modelId="{641F644E-CD01-4598-B47D-A65D7F303118}" type="sibTrans" cxnId="{E801DFF6-470B-4800-8B22-F4E7D99D0F3E}">
      <dgm:prSet/>
      <dgm:spPr/>
      <dgm:t>
        <a:bodyPr/>
        <a:lstStyle/>
        <a:p>
          <a:endParaRPr lang="en-US"/>
        </a:p>
      </dgm:t>
    </dgm:pt>
    <dgm:pt modelId="{FCF4E6A4-04EB-45B5-B599-B13EF069FE40}" type="pres">
      <dgm:prSet presAssocID="{B11F1383-0B79-4845-95FF-AE27D62AD8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B9186F0-E78B-4FB4-87E1-9BD57A17BE7C}" type="pres">
      <dgm:prSet presAssocID="{D1144D5F-F863-4818-B890-76F4F70375C8}" presName="hierRoot1" presStyleCnt="0">
        <dgm:presLayoutVars>
          <dgm:hierBranch val="init"/>
        </dgm:presLayoutVars>
      </dgm:prSet>
      <dgm:spPr/>
    </dgm:pt>
    <dgm:pt modelId="{0CEB1893-CF1B-4C37-9126-7D80BC0980A7}" type="pres">
      <dgm:prSet presAssocID="{D1144D5F-F863-4818-B890-76F4F70375C8}" presName="rootComposite1" presStyleCnt="0"/>
      <dgm:spPr/>
    </dgm:pt>
    <dgm:pt modelId="{D38004A1-CF90-474B-B047-6D28C04CE212}" type="pres">
      <dgm:prSet presAssocID="{D1144D5F-F863-4818-B890-76F4F70375C8}" presName="rootText1" presStyleLbl="node0" presStyleIdx="0" presStyleCnt="1">
        <dgm:presLayoutVars>
          <dgm:chPref val="3"/>
        </dgm:presLayoutVars>
      </dgm:prSet>
      <dgm:spPr/>
    </dgm:pt>
    <dgm:pt modelId="{A93A0E7D-8FFE-401B-9B01-969DA737F55D}" type="pres">
      <dgm:prSet presAssocID="{D1144D5F-F863-4818-B890-76F4F70375C8}" presName="rootConnector1" presStyleLbl="node1" presStyleIdx="0" presStyleCnt="0"/>
      <dgm:spPr/>
    </dgm:pt>
    <dgm:pt modelId="{78174C64-314D-4054-A9B0-5235C35AC505}" type="pres">
      <dgm:prSet presAssocID="{D1144D5F-F863-4818-B890-76F4F70375C8}" presName="hierChild2" presStyleCnt="0"/>
      <dgm:spPr/>
    </dgm:pt>
    <dgm:pt modelId="{409303A7-933B-456C-BD2E-B1E5F8EB943B}" type="pres">
      <dgm:prSet presAssocID="{FFB9A2E4-2946-4FD9-AD77-7213DB6D698F}" presName="Name37" presStyleLbl="parChTrans1D2" presStyleIdx="0" presStyleCnt="1"/>
      <dgm:spPr/>
    </dgm:pt>
    <dgm:pt modelId="{F7F0C096-4094-45B1-95E0-925FF585043C}" type="pres">
      <dgm:prSet presAssocID="{6EDD3D46-CFD6-4E01-86B1-C334C8444821}" presName="hierRoot2" presStyleCnt="0">
        <dgm:presLayoutVars>
          <dgm:hierBranch val="init"/>
        </dgm:presLayoutVars>
      </dgm:prSet>
      <dgm:spPr/>
    </dgm:pt>
    <dgm:pt modelId="{19C9ABA9-08EE-4C4C-B555-204B4E5E769E}" type="pres">
      <dgm:prSet presAssocID="{6EDD3D46-CFD6-4E01-86B1-C334C8444821}" presName="rootComposite" presStyleCnt="0"/>
      <dgm:spPr/>
    </dgm:pt>
    <dgm:pt modelId="{A2ECDFF5-2FD3-48E2-988C-EAEFDC269C21}" type="pres">
      <dgm:prSet presAssocID="{6EDD3D46-CFD6-4E01-86B1-C334C8444821}" presName="rootText" presStyleLbl="node2" presStyleIdx="0" presStyleCnt="1">
        <dgm:presLayoutVars>
          <dgm:chPref val="3"/>
        </dgm:presLayoutVars>
      </dgm:prSet>
      <dgm:spPr/>
    </dgm:pt>
    <dgm:pt modelId="{09983620-A724-4B35-92DD-74007888224C}" type="pres">
      <dgm:prSet presAssocID="{6EDD3D46-CFD6-4E01-86B1-C334C8444821}" presName="rootConnector" presStyleLbl="node2" presStyleIdx="0" presStyleCnt="1"/>
      <dgm:spPr/>
    </dgm:pt>
    <dgm:pt modelId="{269F0A7D-18EE-4D71-BE1B-B938E40D5797}" type="pres">
      <dgm:prSet presAssocID="{6EDD3D46-CFD6-4E01-86B1-C334C8444821}" presName="hierChild4" presStyleCnt="0"/>
      <dgm:spPr/>
    </dgm:pt>
    <dgm:pt modelId="{93246675-74E8-4B93-B01A-3F67617A79B5}" type="pres">
      <dgm:prSet presAssocID="{D3E390D3-40F8-4817-B342-E213F6B2D9D3}" presName="Name37" presStyleLbl="parChTrans1D3" presStyleIdx="0" presStyleCnt="1"/>
      <dgm:spPr/>
    </dgm:pt>
    <dgm:pt modelId="{E96083E1-D0C3-4454-B38D-109961CF3A99}" type="pres">
      <dgm:prSet presAssocID="{54E57726-F243-4C5E-AB62-8F7AB549C3B8}" presName="hierRoot2" presStyleCnt="0">
        <dgm:presLayoutVars>
          <dgm:hierBranch val="init"/>
        </dgm:presLayoutVars>
      </dgm:prSet>
      <dgm:spPr/>
    </dgm:pt>
    <dgm:pt modelId="{0BD40CA9-2CA2-4E79-9C92-A476699DD0A7}" type="pres">
      <dgm:prSet presAssocID="{54E57726-F243-4C5E-AB62-8F7AB549C3B8}" presName="rootComposite" presStyleCnt="0"/>
      <dgm:spPr/>
    </dgm:pt>
    <dgm:pt modelId="{6B15C393-5ED6-45B3-82A2-BB5B8E253366}" type="pres">
      <dgm:prSet presAssocID="{54E57726-F243-4C5E-AB62-8F7AB549C3B8}" presName="rootText" presStyleLbl="node3" presStyleIdx="0" presStyleCnt="1">
        <dgm:presLayoutVars>
          <dgm:chPref val="3"/>
        </dgm:presLayoutVars>
      </dgm:prSet>
      <dgm:spPr/>
    </dgm:pt>
    <dgm:pt modelId="{590D8825-444A-4646-A5F2-38E7A5321B6A}" type="pres">
      <dgm:prSet presAssocID="{54E57726-F243-4C5E-AB62-8F7AB549C3B8}" presName="rootConnector" presStyleLbl="node3" presStyleIdx="0" presStyleCnt="1"/>
      <dgm:spPr/>
    </dgm:pt>
    <dgm:pt modelId="{48F300AF-28BC-4533-B381-69D0B707FDEC}" type="pres">
      <dgm:prSet presAssocID="{54E57726-F243-4C5E-AB62-8F7AB549C3B8}" presName="hierChild4" presStyleCnt="0"/>
      <dgm:spPr/>
    </dgm:pt>
    <dgm:pt modelId="{11C063C9-0A4E-4C84-B704-D12CFE43F33A}" type="pres">
      <dgm:prSet presAssocID="{A3FC06AB-8DEF-46FB-B262-27FEB6C02FAB}" presName="Name37" presStyleLbl="parChTrans1D4" presStyleIdx="0" presStyleCnt="6"/>
      <dgm:spPr/>
    </dgm:pt>
    <dgm:pt modelId="{3E70CFE4-EEF3-4E8C-9BFC-129FE9E5ED04}" type="pres">
      <dgm:prSet presAssocID="{B48CE3AE-72B8-4D9D-9AC2-BD58DF293671}" presName="hierRoot2" presStyleCnt="0">
        <dgm:presLayoutVars>
          <dgm:hierBranch val="init"/>
        </dgm:presLayoutVars>
      </dgm:prSet>
      <dgm:spPr/>
    </dgm:pt>
    <dgm:pt modelId="{A08C78B8-3678-4906-96BB-58025443D75E}" type="pres">
      <dgm:prSet presAssocID="{B48CE3AE-72B8-4D9D-9AC2-BD58DF293671}" presName="rootComposite" presStyleCnt="0"/>
      <dgm:spPr/>
    </dgm:pt>
    <dgm:pt modelId="{B2EBA356-51C5-45B9-A0DF-414780A7E4AA}" type="pres">
      <dgm:prSet presAssocID="{B48CE3AE-72B8-4D9D-9AC2-BD58DF293671}" presName="rootText" presStyleLbl="node4" presStyleIdx="0" presStyleCnt="6">
        <dgm:presLayoutVars>
          <dgm:chPref val="3"/>
        </dgm:presLayoutVars>
      </dgm:prSet>
      <dgm:spPr/>
    </dgm:pt>
    <dgm:pt modelId="{F2D51C07-43D8-4479-8AA4-54015A3A109E}" type="pres">
      <dgm:prSet presAssocID="{B48CE3AE-72B8-4D9D-9AC2-BD58DF293671}" presName="rootConnector" presStyleLbl="node4" presStyleIdx="0" presStyleCnt="6"/>
      <dgm:spPr/>
    </dgm:pt>
    <dgm:pt modelId="{63BBEA7C-5204-45C1-9451-2FEA5354BA15}" type="pres">
      <dgm:prSet presAssocID="{B48CE3AE-72B8-4D9D-9AC2-BD58DF293671}" presName="hierChild4" presStyleCnt="0"/>
      <dgm:spPr/>
    </dgm:pt>
    <dgm:pt modelId="{D348C2BA-A56C-4FB4-A58E-AA384C90D2B5}" type="pres">
      <dgm:prSet presAssocID="{93A31B3A-E05C-4C44-BFE1-D3F703B0A11C}" presName="Name37" presStyleLbl="parChTrans1D4" presStyleIdx="1" presStyleCnt="6"/>
      <dgm:spPr/>
    </dgm:pt>
    <dgm:pt modelId="{FFBE0D30-D953-4500-84DC-9E9738B61979}" type="pres">
      <dgm:prSet presAssocID="{AF6E6F49-ED89-4C2D-840D-8B9A237AADFE}" presName="hierRoot2" presStyleCnt="0">
        <dgm:presLayoutVars>
          <dgm:hierBranch val="init"/>
        </dgm:presLayoutVars>
      </dgm:prSet>
      <dgm:spPr/>
    </dgm:pt>
    <dgm:pt modelId="{B36CC3F3-09B2-41EF-BE83-07CB7D1A5222}" type="pres">
      <dgm:prSet presAssocID="{AF6E6F49-ED89-4C2D-840D-8B9A237AADFE}" presName="rootComposite" presStyleCnt="0"/>
      <dgm:spPr/>
    </dgm:pt>
    <dgm:pt modelId="{24A760D8-2C07-4B51-9D49-47700734B430}" type="pres">
      <dgm:prSet presAssocID="{AF6E6F49-ED89-4C2D-840D-8B9A237AADFE}" presName="rootText" presStyleLbl="node4" presStyleIdx="1" presStyleCnt="6" custLinFactNeighborX="-72731" custLinFactNeighborY="1609">
        <dgm:presLayoutVars>
          <dgm:chPref val="3"/>
        </dgm:presLayoutVars>
      </dgm:prSet>
      <dgm:spPr/>
    </dgm:pt>
    <dgm:pt modelId="{9AE46D1E-5FD3-4010-BFFE-80048760AB52}" type="pres">
      <dgm:prSet presAssocID="{AF6E6F49-ED89-4C2D-840D-8B9A237AADFE}" presName="rootConnector" presStyleLbl="node4" presStyleIdx="1" presStyleCnt="6"/>
      <dgm:spPr/>
    </dgm:pt>
    <dgm:pt modelId="{066F0C6B-A54D-4331-8D92-A68652659F4C}" type="pres">
      <dgm:prSet presAssocID="{AF6E6F49-ED89-4C2D-840D-8B9A237AADFE}" presName="hierChild4" presStyleCnt="0"/>
      <dgm:spPr/>
    </dgm:pt>
    <dgm:pt modelId="{4CC4E364-C37B-4543-A12A-90801B767031}" type="pres">
      <dgm:prSet presAssocID="{9C0893AD-DC3A-4F33-BF68-E5E24594AF73}" presName="Name37" presStyleLbl="parChTrans1D4" presStyleIdx="2" presStyleCnt="6"/>
      <dgm:spPr/>
    </dgm:pt>
    <dgm:pt modelId="{5B3A024A-87BC-45DB-AACF-D1124D33CD5D}" type="pres">
      <dgm:prSet presAssocID="{0B45C5E1-1FFC-4525-AACD-6774E47A505C}" presName="hierRoot2" presStyleCnt="0">
        <dgm:presLayoutVars>
          <dgm:hierBranch val="init"/>
        </dgm:presLayoutVars>
      </dgm:prSet>
      <dgm:spPr/>
    </dgm:pt>
    <dgm:pt modelId="{67B56C8D-85EB-4159-AD13-635B463A215A}" type="pres">
      <dgm:prSet presAssocID="{0B45C5E1-1FFC-4525-AACD-6774E47A505C}" presName="rootComposite" presStyleCnt="0"/>
      <dgm:spPr/>
    </dgm:pt>
    <dgm:pt modelId="{FB465CA8-B1AE-4907-BC03-5C7E5C77BC31}" type="pres">
      <dgm:prSet presAssocID="{0B45C5E1-1FFC-4525-AACD-6774E47A505C}" presName="rootText" presStyleLbl="node4" presStyleIdx="2" presStyleCnt="6" custLinFactNeighborX="-83857" custLinFactNeighborY="15619">
        <dgm:presLayoutVars>
          <dgm:chPref val="3"/>
        </dgm:presLayoutVars>
      </dgm:prSet>
      <dgm:spPr/>
    </dgm:pt>
    <dgm:pt modelId="{22C56AE3-FD2D-4963-AF51-A7D258C954C5}" type="pres">
      <dgm:prSet presAssocID="{0B45C5E1-1FFC-4525-AACD-6774E47A505C}" presName="rootConnector" presStyleLbl="node4" presStyleIdx="2" presStyleCnt="6"/>
      <dgm:spPr/>
    </dgm:pt>
    <dgm:pt modelId="{9A9004F4-B0EE-49E1-988B-DC4B079C37A1}" type="pres">
      <dgm:prSet presAssocID="{0B45C5E1-1FFC-4525-AACD-6774E47A505C}" presName="hierChild4" presStyleCnt="0"/>
      <dgm:spPr/>
    </dgm:pt>
    <dgm:pt modelId="{A33FF1FE-940C-4F6A-8189-9A4D9239E779}" type="pres">
      <dgm:prSet presAssocID="{0B45C5E1-1FFC-4525-AACD-6774E47A505C}" presName="hierChild5" presStyleCnt="0"/>
      <dgm:spPr/>
    </dgm:pt>
    <dgm:pt modelId="{3670180F-57C6-40BC-87EC-38A275884F66}" type="pres">
      <dgm:prSet presAssocID="{AF6E6F49-ED89-4C2D-840D-8B9A237AADFE}" presName="hierChild5" presStyleCnt="0"/>
      <dgm:spPr/>
    </dgm:pt>
    <dgm:pt modelId="{7FAD1544-262A-4361-8C0B-14CED5EA0B3B}" type="pres">
      <dgm:prSet presAssocID="{0346B890-9C71-4122-974C-8C6BD1731D7C}" presName="Name37" presStyleLbl="parChTrans1D4" presStyleIdx="3" presStyleCnt="6"/>
      <dgm:spPr/>
    </dgm:pt>
    <dgm:pt modelId="{519CF704-97FE-4471-B6AA-96E2C207CEB1}" type="pres">
      <dgm:prSet presAssocID="{584393E6-3D4C-4AC9-9AD5-3C64519CA065}" presName="hierRoot2" presStyleCnt="0">
        <dgm:presLayoutVars>
          <dgm:hierBranch val="init"/>
        </dgm:presLayoutVars>
      </dgm:prSet>
      <dgm:spPr/>
    </dgm:pt>
    <dgm:pt modelId="{9BADD162-0393-479D-9F26-FBF381371194}" type="pres">
      <dgm:prSet presAssocID="{584393E6-3D4C-4AC9-9AD5-3C64519CA065}" presName="rootComposite" presStyleCnt="0"/>
      <dgm:spPr/>
    </dgm:pt>
    <dgm:pt modelId="{BB33412F-C5CD-413A-838C-F70E0F200A6B}" type="pres">
      <dgm:prSet presAssocID="{584393E6-3D4C-4AC9-9AD5-3C64519CA065}" presName="rootText" presStyleLbl="node4" presStyleIdx="3" presStyleCnt="6" custLinFactNeighborX="63089" custLinFactNeighborY="1044">
        <dgm:presLayoutVars>
          <dgm:chPref val="3"/>
        </dgm:presLayoutVars>
      </dgm:prSet>
      <dgm:spPr/>
    </dgm:pt>
    <dgm:pt modelId="{B230BE58-AEAE-404E-8193-A3CFA8D476F8}" type="pres">
      <dgm:prSet presAssocID="{584393E6-3D4C-4AC9-9AD5-3C64519CA065}" presName="rootConnector" presStyleLbl="node4" presStyleIdx="3" presStyleCnt="6"/>
      <dgm:spPr/>
    </dgm:pt>
    <dgm:pt modelId="{7E6A7299-990F-40EE-9120-D196D10379BC}" type="pres">
      <dgm:prSet presAssocID="{584393E6-3D4C-4AC9-9AD5-3C64519CA065}" presName="hierChild4" presStyleCnt="0"/>
      <dgm:spPr/>
    </dgm:pt>
    <dgm:pt modelId="{E6854B66-BF1B-4143-B1CA-ED09191D4833}" type="pres">
      <dgm:prSet presAssocID="{693B3B02-FB1C-4A57-BA72-7CEA4780F562}" presName="Name37" presStyleLbl="parChTrans1D4" presStyleIdx="4" presStyleCnt="6"/>
      <dgm:spPr/>
    </dgm:pt>
    <dgm:pt modelId="{294728CA-7DE5-40BE-A268-DA4965C620F5}" type="pres">
      <dgm:prSet presAssocID="{7DFC302E-5BE7-4260-8A78-09A4FF297498}" presName="hierRoot2" presStyleCnt="0">
        <dgm:presLayoutVars>
          <dgm:hierBranch val="init"/>
        </dgm:presLayoutVars>
      </dgm:prSet>
      <dgm:spPr/>
    </dgm:pt>
    <dgm:pt modelId="{1F8AFB63-3CFC-4E0D-A115-3AF79B6354D2}" type="pres">
      <dgm:prSet presAssocID="{7DFC302E-5BE7-4260-8A78-09A4FF297498}" presName="rootComposite" presStyleCnt="0"/>
      <dgm:spPr/>
    </dgm:pt>
    <dgm:pt modelId="{C307B63B-8D19-44D9-9DEB-1DB79F782120}" type="pres">
      <dgm:prSet presAssocID="{7DFC302E-5BE7-4260-8A78-09A4FF297498}" presName="rootText" presStyleLbl="node4" presStyleIdx="4" presStyleCnt="6" custLinFactX="46932" custLinFactNeighborX="100000" custLinFactNeighborY="-9441">
        <dgm:presLayoutVars>
          <dgm:chPref val="3"/>
        </dgm:presLayoutVars>
      </dgm:prSet>
      <dgm:spPr/>
    </dgm:pt>
    <dgm:pt modelId="{C1D975B0-ADD5-449B-BCB7-DA364C4A28EF}" type="pres">
      <dgm:prSet presAssocID="{7DFC302E-5BE7-4260-8A78-09A4FF297498}" presName="rootConnector" presStyleLbl="node4" presStyleIdx="4" presStyleCnt="6"/>
      <dgm:spPr/>
    </dgm:pt>
    <dgm:pt modelId="{D98AA27B-5947-4999-8569-DB0657030AF0}" type="pres">
      <dgm:prSet presAssocID="{7DFC302E-5BE7-4260-8A78-09A4FF297498}" presName="hierChild4" presStyleCnt="0"/>
      <dgm:spPr/>
    </dgm:pt>
    <dgm:pt modelId="{41730E52-406F-4445-8643-1A4D56B2566A}" type="pres">
      <dgm:prSet presAssocID="{2524538E-5CD4-43C3-B5DA-3A96A42DCF0D}" presName="Name37" presStyleLbl="parChTrans1D4" presStyleIdx="5" presStyleCnt="6"/>
      <dgm:spPr/>
    </dgm:pt>
    <dgm:pt modelId="{7E032884-8601-47C5-B129-E0C22E4DD3DB}" type="pres">
      <dgm:prSet presAssocID="{248B368A-57FA-4B66-A761-9119A1100E43}" presName="hierRoot2" presStyleCnt="0">
        <dgm:presLayoutVars>
          <dgm:hierBranch val="init"/>
        </dgm:presLayoutVars>
      </dgm:prSet>
      <dgm:spPr/>
    </dgm:pt>
    <dgm:pt modelId="{CB8EB0E8-53CD-408A-B44F-34007C37F36C}" type="pres">
      <dgm:prSet presAssocID="{248B368A-57FA-4B66-A761-9119A1100E43}" presName="rootComposite" presStyleCnt="0"/>
      <dgm:spPr/>
    </dgm:pt>
    <dgm:pt modelId="{8C241B4E-B422-48CB-BF98-49D8F087F773}" type="pres">
      <dgm:prSet presAssocID="{248B368A-57FA-4B66-A761-9119A1100E43}" presName="rootText" presStyleLbl="node4" presStyleIdx="5" presStyleCnt="6" custLinFactX="31599" custLinFactNeighborX="100000" custLinFactNeighborY="-21241">
        <dgm:presLayoutVars>
          <dgm:chPref val="3"/>
        </dgm:presLayoutVars>
      </dgm:prSet>
      <dgm:spPr/>
    </dgm:pt>
    <dgm:pt modelId="{26A7ABAF-F665-42C4-ABFA-2F5C16124DE4}" type="pres">
      <dgm:prSet presAssocID="{248B368A-57FA-4B66-A761-9119A1100E43}" presName="rootConnector" presStyleLbl="node4" presStyleIdx="5" presStyleCnt="6"/>
      <dgm:spPr/>
    </dgm:pt>
    <dgm:pt modelId="{50146412-03A8-4434-A817-2445F135F4B7}" type="pres">
      <dgm:prSet presAssocID="{248B368A-57FA-4B66-A761-9119A1100E43}" presName="hierChild4" presStyleCnt="0"/>
      <dgm:spPr/>
    </dgm:pt>
    <dgm:pt modelId="{E3E69565-D2B3-4227-81B2-53E5AC27D816}" type="pres">
      <dgm:prSet presAssocID="{248B368A-57FA-4B66-A761-9119A1100E43}" presName="hierChild5" presStyleCnt="0"/>
      <dgm:spPr/>
    </dgm:pt>
    <dgm:pt modelId="{E2FEF27A-2DED-45A2-97E3-BC05521C6CC4}" type="pres">
      <dgm:prSet presAssocID="{7DFC302E-5BE7-4260-8A78-09A4FF297498}" presName="hierChild5" presStyleCnt="0"/>
      <dgm:spPr/>
    </dgm:pt>
    <dgm:pt modelId="{72F11A0E-7230-43B2-8612-DFBE0949471C}" type="pres">
      <dgm:prSet presAssocID="{584393E6-3D4C-4AC9-9AD5-3C64519CA065}" presName="hierChild5" presStyleCnt="0"/>
      <dgm:spPr/>
    </dgm:pt>
    <dgm:pt modelId="{5F9F6A87-499F-4D09-B4C0-0BFF2BC8D0BC}" type="pres">
      <dgm:prSet presAssocID="{B48CE3AE-72B8-4D9D-9AC2-BD58DF293671}" presName="hierChild5" presStyleCnt="0"/>
      <dgm:spPr/>
    </dgm:pt>
    <dgm:pt modelId="{D4464E39-7436-458D-85EC-015B4384E097}" type="pres">
      <dgm:prSet presAssocID="{54E57726-F243-4C5E-AB62-8F7AB549C3B8}" presName="hierChild5" presStyleCnt="0"/>
      <dgm:spPr/>
    </dgm:pt>
    <dgm:pt modelId="{D1B216EB-1EC1-41B1-84D3-7E550E2244FE}" type="pres">
      <dgm:prSet presAssocID="{6EDD3D46-CFD6-4E01-86B1-C334C8444821}" presName="hierChild5" presStyleCnt="0"/>
      <dgm:spPr/>
    </dgm:pt>
    <dgm:pt modelId="{F2BD2349-EFED-45A4-BF53-1C52CD6D880A}" type="pres">
      <dgm:prSet presAssocID="{D1144D5F-F863-4818-B890-76F4F70375C8}" presName="hierChild3" presStyleCnt="0"/>
      <dgm:spPr/>
    </dgm:pt>
  </dgm:ptLst>
  <dgm:cxnLst>
    <dgm:cxn modelId="{BEB60800-D123-4670-95DD-4D7E95F06769}" type="presOf" srcId="{0B45C5E1-1FFC-4525-AACD-6774E47A505C}" destId="{FB465CA8-B1AE-4907-BC03-5C7E5C77BC31}" srcOrd="0" destOrd="0" presId="urn:microsoft.com/office/officeart/2005/8/layout/orgChart1"/>
    <dgm:cxn modelId="{32756902-2FEB-4081-8EAD-49751BE0711A}" type="presOf" srcId="{B48CE3AE-72B8-4D9D-9AC2-BD58DF293671}" destId="{F2D51C07-43D8-4479-8AA4-54015A3A109E}" srcOrd="1" destOrd="0" presId="urn:microsoft.com/office/officeart/2005/8/layout/orgChart1"/>
    <dgm:cxn modelId="{5C3C2008-CFCC-4353-8C92-41C6E81846AC}" type="presOf" srcId="{A3FC06AB-8DEF-46FB-B262-27FEB6C02FAB}" destId="{11C063C9-0A4E-4C84-B704-D12CFE43F33A}" srcOrd="0" destOrd="0" presId="urn:microsoft.com/office/officeart/2005/8/layout/orgChart1"/>
    <dgm:cxn modelId="{C40E1B0E-EF5C-4B13-8224-64BEE71D0D2D}" type="presOf" srcId="{54E57726-F243-4C5E-AB62-8F7AB549C3B8}" destId="{590D8825-444A-4646-A5F2-38E7A5321B6A}" srcOrd="1" destOrd="0" presId="urn:microsoft.com/office/officeart/2005/8/layout/orgChart1"/>
    <dgm:cxn modelId="{2CA2F511-46F9-4AD2-A5B4-9F9C36C03560}" type="presOf" srcId="{693B3B02-FB1C-4A57-BA72-7CEA4780F562}" destId="{E6854B66-BF1B-4143-B1CA-ED09191D4833}" srcOrd="0" destOrd="0" presId="urn:microsoft.com/office/officeart/2005/8/layout/orgChart1"/>
    <dgm:cxn modelId="{79FCCF15-3632-4DAA-8F62-67F7DB662116}" type="presOf" srcId="{248B368A-57FA-4B66-A761-9119A1100E43}" destId="{8C241B4E-B422-48CB-BF98-49D8F087F773}" srcOrd="0" destOrd="0" presId="urn:microsoft.com/office/officeart/2005/8/layout/orgChart1"/>
    <dgm:cxn modelId="{DC2D911B-4EFC-4284-BC85-1FDD376D9F5D}" type="presOf" srcId="{7DFC302E-5BE7-4260-8A78-09A4FF297498}" destId="{C307B63B-8D19-44D9-9DEB-1DB79F782120}" srcOrd="0" destOrd="0" presId="urn:microsoft.com/office/officeart/2005/8/layout/orgChart1"/>
    <dgm:cxn modelId="{7B346C1F-3AD4-4C90-B876-0E2791FFA1EF}" type="presOf" srcId="{6EDD3D46-CFD6-4E01-86B1-C334C8444821}" destId="{A2ECDFF5-2FD3-48E2-988C-EAEFDC269C21}" srcOrd="0" destOrd="0" presId="urn:microsoft.com/office/officeart/2005/8/layout/orgChart1"/>
    <dgm:cxn modelId="{D52DC126-1C78-4211-8127-484A5F0E67CD}" type="presOf" srcId="{B48CE3AE-72B8-4D9D-9AC2-BD58DF293671}" destId="{B2EBA356-51C5-45B9-A0DF-414780A7E4AA}" srcOrd="0" destOrd="0" presId="urn:microsoft.com/office/officeart/2005/8/layout/orgChart1"/>
    <dgm:cxn modelId="{25ADAF27-7855-471E-B195-FD82D52D9714}" srcId="{AF6E6F49-ED89-4C2D-840D-8B9A237AADFE}" destId="{0B45C5E1-1FFC-4525-AACD-6774E47A505C}" srcOrd="0" destOrd="0" parTransId="{9C0893AD-DC3A-4F33-BF68-E5E24594AF73}" sibTransId="{936FD767-6026-4BB4-BCE6-CDA32961353D}"/>
    <dgm:cxn modelId="{6266792C-E990-42E3-88CB-3CF781AC228E}" type="presOf" srcId="{D1144D5F-F863-4818-B890-76F4F70375C8}" destId="{D38004A1-CF90-474B-B047-6D28C04CE212}" srcOrd="0" destOrd="0" presId="urn:microsoft.com/office/officeart/2005/8/layout/orgChart1"/>
    <dgm:cxn modelId="{04672E2F-6A74-48A3-9CD2-D08CD012CFB3}" type="presOf" srcId="{B11F1383-0B79-4845-95FF-AE27D62AD828}" destId="{FCF4E6A4-04EB-45B5-B599-B13EF069FE40}" srcOrd="0" destOrd="0" presId="urn:microsoft.com/office/officeart/2005/8/layout/orgChart1"/>
    <dgm:cxn modelId="{60C55535-FF6E-4BF2-B471-BC963470C903}" srcId="{7DFC302E-5BE7-4260-8A78-09A4FF297498}" destId="{248B368A-57FA-4B66-A761-9119A1100E43}" srcOrd="0" destOrd="0" parTransId="{2524538E-5CD4-43C3-B5DA-3A96A42DCF0D}" sibTransId="{85CB2395-2121-4427-9B6B-F452C85DA1D8}"/>
    <dgm:cxn modelId="{1DCFB647-3325-451E-AB65-BA9AEC259259}" type="presOf" srcId="{9C0893AD-DC3A-4F33-BF68-E5E24594AF73}" destId="{4CC4E364-C37B-4543-A12A-90801B767031}" srcOrd="0" destOrd="0" presId="urn:microsoft.com/office/officeart/2005/8/layout/orgChart1"/>
    <dgm:cxn modelId="{189F0849-E8D5-4C00-81C3-472A2B743776}" type="presOf" srcId="{FFB9A2E4-2946-4FD9-AD77-7213DB6D698F}" destId="{409303A7-933B-456C-BD2E-B1E5F8EB943B}" srcOrd="0" destOrd="0" presId="urn:microsoft.com/office/officeart/2005/8/layout/orgChart1"/>
    <dgm:cxn modelId="{50866669-32B7-405B-BBF6-BB70DBACA133}" srcId="{6EDD3D46-CFD6-4E01-86B1-C334C8444821}" destId="{54E57726-F243-4C5E-AB62-8F7AB549C3B8}" srcOrd="0" destOrd="0" parTransId="{D3E390D3-40F8-4817-B342-E213F6B2D9D3}" sibTransId="{05084A5F-4BB2-4017-B2A9-3255961D60ED}"/>
    <dgm:cxn modelId="{B8AA0F6A-0483-4F4D-B059-29D97E50B9F7}" type="presOf" srcId="{2524538E-5CD4-43C3-B5DA-3A96A42DCF0D}" destId="{41730E52-406F-4445-8643-1A4D56B2566A}" srcOrd="0" destOrd="0" presId="urn:microsoft.com/office/officeart/2005/8/layout/orgChart1"/>
    <dgm:cxn modelId="{6D19AF4B-FE4B-4162-AC52-C867A39E0C9A}" type="presOf" srcId="{54E57726-F243-4C5E-AB62-8F7AB549C3B8}" destId="{6B15C393-5ED6-45B3-82A2-BB5B8E253366}" srcOrd="0" destOrd="0" presId="urn:microsoft.com/office/officeart/2005/8/layout/orgChart1"/>
    <dgm:cxn modelId="{E4F56B57-0420-47C5-A5DF-ABAC2D301BFC}" type="presOf" srcId="{6EDD3D46-CFD6-4E01-86B1-C334C8444821}" destId="{09983620-A724-4B35-92DD-74007888224C}" srcOrd="1" destOrd="0" presId="urn:microsoft.com/office/officeart/2005/8/layout/orgChart1"/>
    <dgm:cxn modelId="{556A1C7E-C9EE-441D-ABB2-BDC639BF3FF1}" srcId="{584393E6-3D4C-4AC9-9AD5-3C64519CA065}" destId="{7DFC302E-5BE7-4260-8A78-09A4FF297498}" srcOrd="0" destOrd="0" parTransId="{693B3B02-FB1C-4A57-BA72-7CEA4780F562}" sibTransId="{0D629DA7-0150-462A-8F71-EA1B01176AE4}"/>
    <dgm:cxn modelId="{F35CAC8B-30A4-4178-AEBB-57806AFC1A08}" srcId="{D1144D5F-F863-4818-B890-76F4F70375C8}" destId="{6EDD3D46-CFD6-4E01-86B1-C334C8444821}" srcOrd="0" destOrd="0" parTransId="{FFB9A2E4-2946-4FD9-AD77-7213DB6D698F}" sibTransId="{15FEC198-D351-409B-811C-877518BBD7DD}"/>
    <dgm:cxn modelId="{BFBAFE9D-4C0E-4B92-8BF5-438079A79CBA}" srcId="{B48CE3AE-72B8-4D9D-9AC2-BD58DF293671}" destId="{584393E6-3D4C-4AC9-9AD5-3C64519CA065}" srcOrd="1" destOrd="0" parTransId="{0346B890-9C71-4122-974C-8C6BD1731D7C}" sibTransId="{85C65EA9-B483-4BB9-AEB7-A8FFD351DB2F}"/>
    <dgm:cxn modelId="{165B5DAF-A179-433D-9B06-B07FF32A74F2}" type="presOf" srcId="{584393E6-3D4C-4AC9-9AD5-3C64519CA065}" destId="{BB33412F-C5CD-413A-838C-F70E0F200A6B}" srcOrd="0" destOrd="0" presId="urn:microsoft.com/office/officeart/2005/8/layout/orgChart1"/>
    <dgm:cxn modelId="{F5EF51BB-4CE8-47AA-A69D-C66285629C89}" srcId="{B11F1383-0B79-4845-95FF-AE27D62AD828}" destId="{D1144D5F-F863-4818-B890-76F4F70375C8}" srcOrd="0" destOrd="0" parTransId="{A3F2E6BE-A7B4-4FEA-BDF7-4828536AAA9C}" sibTransId="{F2F714EB-06D3-4332-B04A-427AEAA73ECF}"/>
    <dgm:cxn modelId="{CA57D3BE-932F-46FC-BF9E-1E0F1AC7A5AB}" type="presOf" srcId="{248B368A-57FA-4B66-A761-9119A1100E43}" destId="{26A7ABAF-F665-42C4-ABFA-2F5C16124DE4}" srcOrd="1" destOrd="0" presId="urn:microsoft.com/office/officeart/2005/8/layout/orgChart1"/>
    <dgm:cxn modelId="{892723BF-61CA-4B2C-9A75-85707D6C9E2E}" type="presOf" srcId="{0346B890-9C71-4122-974C-8C6BD1731D7C}" destId="{7FAD1544-262A-4361-8C0B-14CED5EA0B3B}" srcOrd="0" destOrd="0" presId="urn:microsoft.com/office/officeart/2005/8/layout/orgChart1"/>
    <dgm:cxn modelId="{E3BAC9C5-916E-49A9-8C84-9EC07D9C1489}" type="presOf" srcId="{D1144D5F-F863-4818-B890-76F4F70375C8}" destId="{A93A0E7D-8FFE-401B-9B01-969DA737F55D}" srcOrd="1" destOrd="0" presId="urn:microsoft.com/office/officeart/2005/8/layout/orgChart1"/>
    <dgm:cxn modelId="{541DD2CC-05A4-420C-8438-DCD2838C718B}" type="presOf" srcId="{D3E390D3-40F8-4817-B342-E213F6B2D9D3}" destId="{93246675-74E8-4B93-B01A-3F67617A79B5}" srcOrd="0" destOrd="0" presId="urn:microsoft.com/office/officeart/2005/8/layout/orgChart1"/>
    <dgm:cxn modelId="{E9B0B9D4-E77A-420D-A698-4F0F6C601866}" type="presOf" srcId="{584393E6-3D4C-4AC9-9AD5-3C64519CA065}" destId="{B230BE58-AEAE-404E-8193-A3CFA8D476F8}" srcOrd="1" destOrd="0" presId="urn:microsoft.com/office/officeart/2005/8/layout/orgChart1"/>
    <dgm:cxn modelId="{85D14AD7-5E27-435E-A5FB-730150E191A2}" type="presOf" srcId="{AF6E6F49-ED89-4C2D-840D-8B9A237AADFE}" destId="{24A760D8-2C07-4B51-9D49-47700734B430}" srcOrd="0" destOrd="0" presId="urn:microsoft.com/office/officeart/2005/8/layout/orgChart1"/>
    <dgm:cxn modelId="{781E1FE5-7C10-4176-BE7F-106757620798}" type="presOf" srcId="{93A31B3A-E05C-4C44-BFE1-D3F703B0A11C}" destId="{D348C2BA-A56C-4FB4-A58E-AA384C90D2B5}" srcOrd="0" destOrd="0" presId="urn:microsoft.com/office/officeart/2005/8/layout/orgChart1"/>
    <dgm:cxn modelId="{183344E6-39A7-4F32-9F7F-56340EA2658B}" type="presOf" srcId="{0B45C5E1-1FFC-4525-AACD-6774E47A505C}" destId="{22C56AE3-FD2D-4963-AF51-A7D258C954C5}" srcOrd="1" destOrd="0" presId="urn:microsoft.com/office/officeart/2005/8/layout/orgChart1"/>
    <dgm:cxn modelId="{AF9FA7E9-9865-4630-A438-8DF08F587A66}" type="presOf" srcId="{7DFC302E-5BE7-4260-8A78-09A4FF297498}" destId="{C1D975B0-ADD5-449B-BCB7-DA364C4A28EF}" srcOrd="1" destOrd="0" presId="urn:microsoft.com/office/officeart/2005/8/layout/orgChart1"/>
    <dgm:cxn modelId="{25E4A3F2-8552-4469-8046-DD7C2E2965D7}" srcId="{B48CE3AE-72B8-4D9D-9AC2-BD58DF293671}" destId="{AF6E6F49-ED89-4C2D-840D-8B9A237AADFE}" srcOrd="0" destOrd="0" parTransId="{93A31B3A-E05C-4C44-BFE1-D3F703B0A11C}" sibTransId="{9E9395C9-8449-4CC2-BDFA-FB131198DA27}"/>
    <dgm:cxn modelId="{0D85A2F5-100F-4C58-975B-0A926647B892}" type="presOf" srcId="{AF6E6F49-ED89-4C2D-840D-8B9A237AADFE}" destId="{9AE46D1E-5FD3-4010-BFFE-80048760AB52}" srcOrd="1" destOrd="0" presId="urn:microsoft.com/office/officeart/2005/8/layout/orgChart1"/>
    <dgm:cxn modelId="{E801DFF6-470B-4800-8B22-F4E7D99D0F3E}" srcId="{54E57726-F243-4C5E-AB62-8F7AB549C3B8}" destId="{B48CE3AE-72B8-4D9D-9AC2-BD58DF293671}" srcOrd="0" destOrd="0" parTransId="{A3FC06AB-8DEF-46FB-B262-27FEB6C02FAB}" sibTransId="{641F644E-CD01-4598-B47D-A65D7F303118}"/>
    <dgm:cxn modelId="{1F25D22A-85FD-4D5A-ABDC-EF04B0CA93C4}" type="presParOf" srcId="{FCF4E6A4-04EB-45B5-B599-B13EF069FE40}" destId="{5B9186F0-E78B-4FB4-87E1-9BD57A17BE7C}" srcOrd="0" destOrd="0" presId="urn:microsoft.com/office/officeart/2005/8/layout/orgChart1"/>
    <dgm:cxn modelId="{742FAF4F-639A-4842-81EC-C3636D9E5838}" type="presParOf" srcId="{5B9186F0-E78B-4FB4-87E1-9BD57A17BE7C}" destId="{0CEB1893-CF1B-4C37-9126-7D80BC0980A7}" srcOrd="0" destOrd="0" presId="urn:microsoft.com/office/officeart/2005/8/layout/orgChart1"/>
    <dgm:cxn modelId="{A0BC1499-1842-4DED-99E9-4C4D70013E06}" type="presParOf" srcId="{0CEB1893-CF1B-4C37-9126-7D80BC0980A7}" destId="{D38004A1-CF90-474B-B047-6D28C04CE212}" srcOrd="0" destOrd="0" presId="urn:microsoft.com/office/officeart/2005/8/layout/orgChart1"/>
    <dgm:cxn modelId="{7891A85A-426A-4FFE-A6D3-2A66C2BF6D57}" type="presParOf" srcId="{0CEB1893-CF1B-4C37-9126-7D80BC0980A7}" destId="{A93A0E7D-8FFE-401B-9B01-969DA737F55D}" srcOrd="1" destOrd="0" presId="urn:microsoft.com/office/officeart/2005/8/layout/orgChart1"/>
    <dgm:cxn modelId="{1FD5A224-24E6-4B68-95AD-65EAD31D5C72}" type="presParOf" srcId="{5B9186F0-E78B-4FB4-87E1-9BD57A17BE7C}" destId="{78174C64-314D-4054-A9B0-5235C35AC505}" srcOrd="1" destOrd="0" presId="urn:microsoft.com/office/officeart/2005/8/layout/orgChart1"/>
    <dgm:cxn modelId="{5494EC4F-8096-40D4-A303-2346F675115B}" type="presParOf" srcId="{78174C64-314D-4054-A9B0-5235C35AC505}" destId="{409303A7-933B-456C-BD2E-B1E5F8EB943B}" srcOrd="0" destOrd="0" presId="urn:microsoft.com/office/officeart/2005/8/layout/orgChart1"/>
    <dgm:cxn modelId="{C3B3DAB0-1227-4611-8E95-E1A0F982D53D}" type="presParOf" srcId="{78174C64-314D-4054-A9B0-5235C35AC505}" destId="{F7F0C096-4094-45B1-95E0-925FF585043C}" srcOrd="1" destOrd="0" presId="urn:microsoft.com/office/officeart/2005/8/layout/orgChart1"/>
    <dgm:cxn modelId="{A7B3E3FA-7978-4F6F-B556-57AA347CC19C}" type="presParOf" srcId="{F7F0C096-4094-45B1-95E0-925FF585043C}" destId="{19C9ABA9-08EE-4C4C-B555-204B4E5E769E}" srcOrd="0" destOrd="0" presId="urn:microsoft.com/office/officeart/2005/8/layout/orgChart1"/>
    <dgm:cxn modelId="{65C6CCEC-92E0-4F77-B727-C6801E51CA20}" type="presParOf" srcId="{19C9ABA9-08EE-4C4C-B555-204B4E5E769E}" destId="{A2ECDFF5-2FD3-48E2-988C-EAEFDC269C21}" srcOrd="0" destOrd="0" presId="urn:microsoft.com/office/officeart/2005/8/layout/orgChart1"/>
    <dgm:cxn modelId="{CC5B94B4-666C-4E84-964F-EF700387598A}" type="presParOf" srcId="{19C9ABA9-08EE-4C4C-B555-204B4E5E769E}" destId="{09983620-A724-4B35-92DD-74007888224C}" srcOrd="1" destOrd="0" presId="urn:microsoft.com/office/officeart/2005/8/layout/orgChart1"/>
    <dgm:cxn modelId="{F127FE5D-82B5-4C32-8EE1-B24F1280593D}" type="presParOf" srcId="{F7F0C096-4094-45B1-95E0-925FF585043C}" destId="{269F0A7D-18EE-4D71-BE1B-B938E40D5797}" srcOrd="1" destOrd="0" presId="urn:microsoft.com/office/officeart/2005/8/layout/orgChart1"/>
    <dgm:cxn modelId="{60BC903E-0331-4CB3-AC8D-096B18D2A783}" type="presParOf" srcId="{269F0A7D-18EE-4D71-BE1B-B938E40D5797}" destId="{93246675-74E8-4B93-B01A-3F67617A79B5}" srcOrd="0" destOrd="0" presId="urn:microsoft.com/office/officeart/2005/8/layout/orgChart1"/>
    <dgm:cxn modelId="{4F9DFEDD-2FE4-45AE-B851-B975228DE900}" type="presParOf" srcId="{269F0A7D-18EE-4D71-BE1B-B938E40D5797}" destId="{E96083E1-D0C3-4454-B38D-109961CF3A99}" srcOrd="1" destOrd="0" presId="urn:microsoft.com/office/officeart/2005/8/layout/orgChart1"/>
    <dgm:cxn modelId="{0E85D8AF-4717-4E5C-ACE4-13CF061EEDD0}" type="presParOf" srcId="{E96083E1-D0C3-4454-B38D-109961CF3A99}" destId="{0BD40CA9-2CA2-4E79-9C92-A476699DD0A7}" srcOrd="0" destOrd="0" presId="urn:microsoft.com/office/officeart/2005/8/layout/orgChart1"/>
    <dgm:cxn modelId="{85CAE6C8-A04C-4AC5-B6A5-E200DFE6AAA5}" type="presParOf" srcId="{0BD40CA9-2CA2-4E79-9C92-A476699DD0A7}" destId="{6B15C393-5ED6-45B3-82A2-BB5B8E253366}" srcOrd="0" destOrd="0" presId="urn:microsoft.com/office/officeart/2005/8/layout/orgChart1"/>
    <dgm:cxn modelId="{37F8A34A-404E-432B-A590-C3FF16BA4453}" type="presParOf" srcId="{0BD40CA9-2CA2-4E79-9C92-A476699DD0A7}" destId="{590D8825-444A-4646-A5F2-38E7A5321B6A}" srcOrd="1" destOrd="0" presId="urn:microsoft.com/office/officeart/2005/8/layout/orgChart1"/>
    <dgm:cxn modelId="{3713322F-C462-4CC8-B109-93E08389E165}" type="presParOf" srcId="{E96083E1-D0C3-4454-B38D-109961CF3A99}" destId="{48F300AF-28BC-4533-B381-69D0B707FDEC}" srcOrd="1" destOrd="0" presId="urn:microsoft.com/office/officeart/2005/8/layout/orgChart1"/>
    <dgm:cxn modelId="{B55052A7-AE64-4551-917E-FD431D14DE49}" type="presParOf" srcId="{48F300AF-28BC-4533-B381-69D0B707FDEC}" destId="{11C063C9-0A4E-4C84-B704-D12CFE43F33A}" srcOrd="0" destOrd="0" presId="urn:microsoft.com/office/officeart/2005/8/layout/orgChart1"/>
    <dgm:cxn modelId="{FC27729E-A45C-4CAA-B0CD-62E9B36988B6}" type="presParOf" srcId="{48F300AF-28BC-4533-B381-69D0B707FDEC}" destId="{3E70CFE4-EEF3-4E8C-9BFC-129FE9E5ED04}" srcOrd="1" destOrd="0" presId="urn:microsoft.com/office/officeart/2005/8/layout/orgChart1"/>
    <dgm:cxn modelId="{7108E5CE-B28E-4DFC-8C7E-9CED8E32215F}" type="presParOf" srcId="{3E70CFE4-EEF3-4E8C-9BFC-129FE9E5ED04}" destId="{A08C78B8-3678-4906-96BB-58025443D75E}" srcOrd="0" destOrd="0" presId="urn:microsoft.com/office/officeart/2005/8/layout/orgChart1"/>
    <dgm:cxn modelId="{7AF261F8-A1C3-40D8-B5FF-B5581CA2BC75}" type="presParOf" srcId="{A08C78B8-3678-4906-96BB-58025443D75E}" destId="{B2EBA356-51C5-45B9-A0DF-414780A7E4AA}" srcOrd="0" destOrd="0" presId="urn:microsoft.com/office/officeart/2005/8/layout/orgChart1"/>
    <dgm:cxn modelId="{A9341855-C5BD-45FB-A93E-DB372A12558B}" type="presParOf" srcId="{A08C78B8-3678-4906-96BB-58025443D75E}" destId="{F2D51C07-43D8-4479-8AA4-54015A3A109E}" srcOrd="1" destOrd="0" presId="urn:microsoft.com/office/officeart/2005/8/layout/orgChart1"/>
    <dgm:cxn modelId="{BCF261EA-EE24-47F4-96D5-4D0A0559F10C}" type="presParOf" srcId="{3E70CFE4-EEF3-4E8C-9BFC-129FE9E5ED04}" destId="{63BBEA7C-5204-45C1-9451-2FEA5354BA15}" srcOrd="1" destOrd="0" presId="urn:microsoft.com/office/officeart/2005/8/layout/orgChart1"/>
    <dgm:cxn modelId="{1209605A-0FDB-45B6-9167-5CF3DB448FF6}" type="presParOf" srcId="{63BBEA7C-5204-45C1-9451-2FEA5354BA15}" destId="{D348C2BA-A56C-4FB4-A58E-AA384C90D2B5}" srcOrd="0" destOrd="0" presId="urn:microsoft.com/office/officeart/2005/8/layout/orgChart1"/>
    <dgm:cxn modelId="{25882696-10DA-4561-9D00-203C961322F2}" type="presParOf" srcId="{63BBEA7C-5204-45C1-9451-2FEA5354BA15}" destId="{FFBE0D30-D953-4500-84DC-9E9738B61979}" srcOrd="1" destOrd="0" presId="urn:microsoft.com/office/officeart/2005/8/layout/orgChart1"/>
    <dgm:cxn modelId="{ADF2959E-E619-41FD-8EEC-9881D1C3D332}" type="presParOf" srcId="{FFBE0D30-D953-4500-84DC-9E9738B61979}" destId="{B36CC3F3-09B2-41EF-BE83-07CB7D1A5222}" srcOrd="0" destOrd="0" presId="urn:microsoft.com/office/officeart/2005/8/layout/orgChart1"/>
    <dgm:cxn modelId="{B45B3E4A-37DE-4FE0-ABB9-F50DA95398B7}" type="presParOf" srcId="{B36CC3F3-09B2-41EF-BE83-07CB7D1A5222}" destId="{24A760D8-2C07-4B51-9D49-47700734B430}" srcOrd="0" destOrd="0" presId="urn:microsoft.com/office/officeart/2005/8/layout/orgChart1"/>
    <dgm:cxn modelId="{18A65DC8-6493-4669-B007-C12C8DD529CB}" type="presParOf" srcId="{B36CC3F3-09B2-41EF-BE83-07CB7D1A5222}" destId="{9AE46D1E-5FD3-4010-BFFE-80048760AB52}" srcOrd="1" destOrd="0" presId="urn:microsoft.com/office/officeart/2005/8/layout/orgChart1"/>
    <dgm:cxn modelId="{60179922-851F-4D0D-B80C-52FAC8FDBCBC}" type="presParOf" srcId="{FFBE0D30-D953-4500-84DC-9E9738B61979}" destId="{066F0C6B-A54D-4331-8D92-A68652659F4C}" srcOrd="1" destOrd="0" presId="urn:microsoft.com/office/officeart/2005/8/layout/orgChart1"/>
    <dgm:cxn modelId="{4CB4F578-D6D4-4C53-91A7-FE52D607FE99}" type="presParOf" srcId="{066F0C6B-A54D-4331-8D92-A68652659F4C}" destId="{4CC4E364-C37B-4543-A12A-90801B767031}" srcOrd="0" destOrd="0" presId="urn:microsoft.com/office/officeart/2005/8/layout/orgChart1"/>
    <dgm:cxn modelId="{95613227-3594-427A-9C8C-2BDFF3405127}" type="presParOf" srcId="{066F0C6B-A54D-4331-8D92-A68652659F4C}" destId="{5B3A024A-87BC-45DB-AACF-D1124D33CD5D}" srcOrd="1" destOrd="0" presId="urn:microsoft.com/office/officeart/2005/8/layout/orgChart1"/>
    <dgm:cxn modelId="{15EE4C7B-1566-4EB6-B40A-E98476A83F21}" type="presParOf" srcId="{5B3A024A-87BC-45DB-AACF-D1124D33CD5D}" destId="{67B56C8D-85EB-4159-AD13-635B463A215A}" srcOrd="0" destOrd="0" presId="urn:microsoft.com/office/officeart/2005/8/layout/orgChart1"/>
    <dgm:cxn modelId="{A4B5058F-76AF-4A22-84C6-A72C048E18A3}" type="presParOf" srcId="{67B56C8D-85EB-4159-AD13-635B463A215A}" destId="{FB465CA8-B1AE-4907-BC03-5C7E5C77BC31}" srcOrd="0" destOrd="0" presId="urn:microsoft.com/office/officeart/2005/8/layout/orgChart1"/>
    <dgm:cxn modelId="{EFEF06BC-5F1A-4343-8B4C-1E4A22BA6E23}" type="presParOf" srcId="{67B56C8D-85EB-4159-AD13-635B463A215A}" destId="{22C56AE3-FD2D-4963-AF51-A7D258C954C5}" srcOrd="1" destOrd="0" presId="urn:microsoft.com/office/officeart/2005/8/layout/orgChart1"/>
    <dgm:cxn modelId="{7258BB81-6406-4FAB-B741-F98BA403AE8A}" type="presParOf" srcId="{5B3A024A-87BC-45DB-AACF-D1124D33CD5D}" destId="{9A9004F4-B0EE-49E1-988B-DC4B079C37A1}" srcOrd="1" destOrd="0" presId="urn:microsoft.com/office/officeart/2005/8/layout/orgChart1"/>
    <dgm:cxn modelId="{D3EB0871-E122-4020-B1D2-F424A61DCC10}" type="presParOf" srcId="{5B3A024A-87BC-45DB-AACF-D1124D33CD5D}" destId="{A33FF1FE-940C-4F6A-8189-9A4D9239E779}" srcOrd="2" destOrd="0" presId="urn:microsoft.com/office/officeart/2005/8/layout/orgChart1"/>
    <dgm:cxn modelId="{4AA0F736-10DD-4FE1-B100-BDBC0CD1D08F}" type="presParOf" srcId="{FFBE0D30-D953-4500-84DC-9E9738B61979}" destId="{3670180F-57C6-40BC-87EC-38A275884F66}" srcOrd="2" destOrd="0" presId="urn:microsoft.com/office/officeart/2005/8/layout/orgChart1"/>
    <dgm:cxn modelId="{6BC3972E-D0C0-4446-A76D-A196C3F4D541}" type="presParOf" srcId="{63BBEA7C-5204-45C1-9451-2FEA5354BA15}" destId="{7FAD1544-262A-4361-8C0B-14CED5EA0B3B}" srcOrd="2" destOrd="0" presId="urn:microsoft.com/office/officeart/2005/8/layout/orgChart1"/>
    <dgm:cxn modelId="{EDFA07AC-CC71-4896-B2B8-7CF0BDD56A2F}" type="presParOf" srcId="{63BBEA7C-5204-45C1-9451-2FEA5354BA15}" destId="{519CF704-97FE-4471-B6AA-96E2C207CEB1}" srcOrd="3" destOrd="0" presId="urn:microsoft.com/office/officeart/2005/8/layout/orgChart1"/>
    <dgm:cxn modelId="{5C78C2BA-215B-44D7-9859-D823B0A85CA9}" type="presParOf" srcId="{519CF704-97FE-4471-B6AA-96E2C207CEB1}" destId="{9BADD162-0393-479D-9F26-FBF381371194}" srcOrd="0" destOrd="0" presId="urn:microsoft.com/office/officeart/2005/8/layout/orgChart1"/>
    <dgm:cxn modelId="{11F59802-C378-4332-A187-F5767EDAA5C4}" type="presParOf" srcId="{9BADD162-0393-479D-9F26-FBF381371194}" destId="{BB33412F-C5CD-413A-838C-F70E0F200A6B}" srcOrd="0" destOrd="0" presId="urn:microsoft.com/office/officeart/2005/8/layout/orgChart1"/>
    <dgm:cxn modelId="{FA785293-B82D-4CE2-8256-ABD3026B98C5}" type="presParOf" srcId="{9BADD162-0393-479D-9F26-FBF381371194}" destId="{B230BE58-AEAE-404E-8193-A3CFA8D476F8}" srcOrd="1" destOrd="0" presId="urn:microsoft.com/office/officeart/2005/8/layout/orgChart1"/>
    <dgm:cxn modelId="{A231B76F-8660-4760-8F95-E72FED86B94B}" type="presParOf" srcId="{519CF704-97FE-4471-B6AA-96E2C207CEB1}" destId="{7E6A7299-990F-40EE-9120-D196D10379BC}" srcOrd="1" destOrd="0" presId="urn:microsoft.com/office/officeart/2005/8/layout/orgChart1"/>
    <dgm:cxn modelId="{06590093-E2E0-4FF3-A3D0-94CA221C217E}" type="presParOf" srcId="{7E6A7299-990F-40EE-9120-D196D10379BC}" destId="{E6854B66-BF1B-4143-B1CA-ED09191D4833}" srcOrd="0" destOrd="0" presId="urn:microsoft.com/office/officeart/2005/8/layout/orgChart1"/>
    <dgm:cxn modelId="{910950BC-1997-4ECA-9F84-DA861650E2E2}" type="presParOf" srcId="{7E6A7299-990F-40EE-9120-D196D10379BC}" destId="{294728CA-7DE5-40BE-A268-DA4965C620F5}" srcOrd="1" destOrd="0" presId="urn:microsoft.com/office/officeart/2005/8/layout/orgChart1"/>
    <dgm:cxn modelId="{B9AF7A45-EDC7-4E77-A3B5-11C72B13905A}" type="presParOf" srcId="{294728CA-7DE5-40BE-A268-DA4965C620F5}" destId="{1F8AFB63-3CFC-4E0D-A115-3AF79B6354D2}" srcOrd="0" destOrd="0" presId="urn:microsoft.com/office/officeart/2005/8/layout/orgChart1"/>
    <dgm:cxn modelId="{185516E9-AE2D-4D78-AC33-78FD1405D956}" type="presParOf" srcId="{1F8AFB63-3CFC-4E0D-A115-3AF79B6354D2}" destId="{C307B63B-8D19-44D9-9DEB-1DB79F782120}" srcOrd="0" destOrd="0" presId="urn:microsoft.com/office/officeart/2005/8/layout/orgChart1"/>
    <dgm:cxn modelId="{C1620703-4C4B-4D8A-8336-4E69E3089655}" type="presParOf" srcId="{1F8AFB63-3CFC-4E0D-A115-3AF79B6354D2}" destId="{C1D975B0-ADD5-449B-BCB7-DA364C4A28EF}" srcOrd="1" destOrd="0" presId="urn:microsoft.com/office/officeart/2005/8/layout/orgChart1"/>
    <dgm:cxn modelId="{F190E31C-86AD-4BDE-8EA2-E3DA39AA3DCF}" type="presParOf" srcId="{294728CA-7DE5-40BE-A268-DA4965C620F5}" destId="{D98AA27B-5947-4999-8569-DB0657030AF0}" srcOrd="1" destOrd="0" presId="urn:microsoft.com/office/officeart/2005/8/layout/orgChart1"/>
    <dgm:cxn modelId="{BDEE74E8-2EB1-4B64-A8CA-CEAEFF307949}" type="presParOf" srcId="{D98AA27B-5947-4999-8569-DB0657030AF0}" destId="{41730E52-406F-4445-8643-1A4D56B2566A}" srcOrd="0" destOrd="0" presId="urn:microsoft.com/office/officeart/2005/8/layout/orgChart1"/>
    <dgm:cxn modelId="{8FF614CD-6F82-46FB-9FB1-EF184F65AA1A}" type="presParOf" srcId="{D98AA27B-5947-4999-8569-DB0657030AF0}" destId="{7E032884-8601-47C5-B129-E0C22E4DD3DB}" srcOrd="1" destOrd="0" presId="urn:microsoft.com/office/officeart/2005/8/layout/orgChart1"/>
    <dgm:cxn modelId="{FDBDB929-C285-4C28-A81C-930C09B77DEE}" type="presParOf" srcId="{7E032884-8601-47C5-B129-E0C22E4DD3DB}" destId="{CB8EB0E8-53CD-408A-B44F-34007C37F36C}" srcOrd="0" destOrd="0" presId="urn:microsoft.com/office/officeart/2005/8/layout/orgChart1"/>
    <dgm:cxn modelId="{EFAAB3B0-4C22-4689-8C1D-2FFDC01B0588}" type="presParOf" srcId="{CB8EB0E8-53CD-408A-B44F-34007C37F36C}" destId="{8C241B4E-B422-48CB-BF98-49D8F087F773}" srcOrd="0" destOrd="0" presId="urn:microsoft.com/office/officeart/2005/8/layout/orgChart1"/>
    <dgm:cxn modelId="{FE7DC29C-2142-436F-BA97-2CB11DAE452F}" type="presParOf" srcId="{CB8EB0E8-53CD-408A-B44F-34007C37F36C}" destId="{26A7ABAF-F665-42C4-ABFA-2F5C16124DE4}" srcOrd="1" destOrd="0" presId="urn:microsoft.com/office/officeart/2005/8/layout/orgChart1"/>
    <dgm:cxn modelId="{F9293F08-9C92-4F1F-9219-2E65DF0208C0}" type="presParOf" srcId="{7E032884-8601-47C5-B129-E0C22E4DD3DB}" destId="{50146412-03A8-4434-A817-2445F135F4B7}" srcOrd="1" destOrd="0" presId="urn:microsoft.com/office/officeart/2005/8/layout/orgChart1"/>
    <dgm:cxn modelId="{C04AFEDF-9768-4418-BB24-023C9B58B202}" type="presParOf" srcId="{7E032884-8601-47C5-B129-E0C22E4DD3DB}" destId="{E3E69565-D2B3-4227-81B2-53E5AC27D816}" srcOrd="2" destOrd="0" presId="urn:microsoft.com/office/officeart/2005/8/layout/orgChart1"/>
    <dgm:cxn modelId="{65497101-40D3-4225-B4E0-A5F34A0153BF}" type="presParOf" srcId="{294728CA-7DE5-40BE-A268-DA4965C620F5}" destId="{E2FEF27A-2DED-45A2-97E3-BC05521C6CC4}" srcOrd="2" destOrd="0" presId="urn:microsoft.com/office/officeart/2005/8/layout/orgChart1"/>
    <dgm:cxn modelId="{DF8080D7-8250-4436-9974-4D93D682520D}" type="presParOf" srcId="{519CF704-97FE-4471-B6AA-96E2C207CEB1}" destId="{72F11A0E-7230-43B2-8612-DFBE0949471C}" srcOrd="2" destOrd="0" presId="urn:microsoft.com/office/officeart/2005/8/layout/orgChart1"/>
    <dgm:cxn modelId="{189D9599-5B7F-40B1-9693-124EBF776703}" type="presParOf" srcId="{3E70CFE4-EEF3-4E8C-9BFC-129FE9E5ED04}" destId="{5F9F6A87-499F-4D09-B4C0-0BFF2BC8D0BC}" srcOrd="2" destOrd="0" presId="urn:microsoft.com/office/officeart/2005/8/layout/orgChart1"/>
    <dgm:cxn modelId="{F135A950-906C-425D-9A29-751638ADA7DA}" type="presParOf" srcId="{E96083E1-D0C3-4454-B38D-109961CF3A99}" destId="{D4464E39-7436-458D-85EC-015B4384E097}" srcOrd="2" destOrd="0" presId="urn:microsoft.com/office/officeart/2005/8/layout/orgChart1"/>
    <dgm:cxn modelId="{C5301B3A-C9E4-49F7-BF0F-54F776074A88}" type="presParOf" srcId="{F7F0C096-4094-45B1-95E0-925FF585043C}" destId="{D1B216EB-1EC1-41B1-84D3-7E550E2244FE}" srcOrd="2" destOrd="0" presId="urn:microsoft.com/office/officeart/2005/8/layout/orgChart1"/>
    <dgm:cxn modelId="{135EFB8E-D01C-45AB-B116-B01417A09D7C}" type="presParOf" srcId="{5B9186F0-E78B-4FB4-87E1-9BD57A17BE7C}" destId="{F2BD2349-EFED-45A4-BF53-1C52CD6D880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E367F8-3C41-44C9-AB89-33461CB4D10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8CEB5A-7033-4773-9DCD-F4CA14F642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These forecasts are valuable for uncovering upcoming trends in electricity consumption.</a:t>
          </a:r>
        </a:p>
      </dgm:t>
    </dgm:pt>
    <dgm:pt modelId="{A2013C33-8BD2-441F-8993-E09BD8D0CC55}" type="parTrans" cxnId="{3BFCF4D3-87B5-49C5-B45C-31B4C495E32F}">
      <dgm:prSet/>
      <dgm:spPr/>
      <dgm:t>
        <a:bodyPr/>
        <a:lstStyle/>
        <a:p>
          <a:endParaRPr lang="en-US"/>
        </a:p>
      </dgm:t>
    </dgm:pt>
    <dgm:pt modelId="{4539DA79-EE59-40B1-A5C7-C440DE91CEFF}" type="sibTrans" cxnId="{3BFCF4D3-87B5-49C5-B45C-31B4C495E32F}">
      <dgm:prSet/>
      <dgm:spPr/>
      <dgm:t>
        <a:bodyPr/>
        <a:lstStyle/>
        <a:p>
          <a:endParaRPr lang="en-US"/>
        </a:p>
      </dgm:t>
    </dgm:pt>
    <dgm:pt modelId="{AE086291-6FA0-40E6-80A8-5AE47DBBBA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Leveraging this analysis, power generation companies can estimate the required power generation for each specific region.</a:t>
          </a:r>
        </a:p>
      </dgm:t>
    </dgm:pt>
    <dgm:pt modelId="{5D72774E-D489-4F4C-8B77-6D85615B3DAE}" type="parTrans" cxnId="{84527F77-AF84-4067-A840-EAD4C9E94BDE}">
      <dgm:prSet/>
      <dgm:spPr/>
      <dgm:t>
        <a:bodyPr/>
        <a:lstStyle/>
        <a:p>
          <a:endParaRPr lang="en-US"/>
        </a:p>
      </dgm:t>
    </dgm:pt>
    <dgm:pt modelId="{7B5830F5-3AF5-484A-8B0C-0EBAF8B8AC05}" type="sibTrans" cxnId="{84527F77-AF84-4067-A840-EAD4C9E94BDE}">
      <dgm:prSet/>
      <dgm:spPr/>
      <dgm:t>
        <a:bodyPr/>
        <a:lstStyle/>
        <a:p>
          <a:endParaRPr lang="en-US"/>
        </a:p>
      </dgm:t>
    </dgm:pt>
    <dgm:pt modelId="{EB6FF5F2-A1EE-438A-B13F-142A0A7C63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Employing this analysis on a regional scale yields enhanced insights for my PowerPoint presentation.</a:t>
          </a:r>
        </a:p>
      </dgm:t>
    </dgm:pt>
    <dgm:pt modelId="{F5DEB8D1-65E3-4A99-B249-B5747B1E0C76}" type="parTrans" cxnId="{DE1F607B-4C93-4510-96A9-2BA4C169FAC0}">
      <dgm:prSet/>
      <dgm:spPr/>
      <dgm:t>
        <a:bodyPr/>
        <a:lstStyle/>
        <a:p>
          <a:endParaRPr lang="en-US"/>
        </a:p>
      </dgm:t>
    </dgm:pt>
    <dgm:pt modelId="{16F289A4-8D45-43F2-A6CC-E6925A6C5E14}" type="sibTrans" cxnId="{DE1F607B-4C93-4510-96A9-2BA4C169FAC0}">
      <dgm:prSet/>
      <dgm:spPr/>
      <dgm:t>
        <a:bodyPr/>
        <a:lstStyle/>
        <a:p>
          <a:endParaRPr lang="en-US"/>
        </a:p>
      </dgm:t>
    </dgm:pt>
    <dgm:pt modelId="{90DF942D-B4D2-4716-849A-52D80DF6496F}" type="pres">
      <dgm:prSet presAssocID="{78E367F8-3C41-44C9-AB89-33461CB4D109}" presName="root" presStyleCnt="0">
        <dgm:presLayoutVars>
          <dgm:dir/>
          <dgm:resizeHandles val="exact"/>
        </dgm:presLayoutVars>
      </dgm:prSet>
      <dgm:spPr/>
    </dgm:pt>
    <dgm:pt modelId="{57D3D7E0-21A9-4D96-A152-596C63899A5D}" type="pres">
      <dgm:prSet presAssocID="{F78CEB5A-7033-4773-9DCD-F4CA14F6422B}" presName="compNode" presStyleCnt="0"/>
      <dgm:spPr/>
    </dgm:pt>
    <dgm:pt modelId="{90BBF0C5-6FB1-4303-87D0-A2A0070A54EB}" type="pres">
      <dgm:prSet presAssocID="{F78CEB5A-7033-4773-9DCD-F4CA14F6422B}" presName="bgRect" presStyleLbl="bgShp" presStyleIdx="0" presStyleCnt="3"/>
      <dgm:spPr/>
    </dgm:pt>
    <dgm:pt modelId="{C2A054D0-AF78-4C85-99F2-9A351D155949}" type="pres">
      <dgm:prSet presAssocID="{F78CEB5A-7033-4773-9DCD-F4CA14F642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601B229-86D7-4A82-9CEE-3F6E56EA4402}" type="pres">
      <dgm:prSet presAssocID="{F78CEB5A-7033-4773-9DCD-F4CA14F6422B}" presName="spaceRect" presStyleCnt="0"/>
      <dgm:spPr/>
    </dgm:pt>
    <dgm:pt modelId="{DBFCA65A-55E8-49F6-876A-D040BF9D0B63}" type="pres">
      <dgm:prSet presAssocID="{F78CEB5A-7033-4773-9DCD-F4CA14F6422B}" presName="parTx" presStyleLbl="revTx" presStyleIdx="0" presStyleCnt="3">
        <dgm:presLayoutVars>
          <dgm:chMax val="0"/>
          <dgm:chPref val="0"/>
        </dgm:presLayoutVars>
      </dgm:prSet>
      <dgm:spPr/>
    </dgm:pt>
    <dgm:pt modelId="{7EAB6957-12BA-4018-A5D6-80E6C1249435}" type="pres">
      <dgm:prSet presAssocID="{4539DA79-EE59-40B1-A5C7-C440DE91CEFF}" presName="sibTrans" presStyleCnt="0"/>
      <dgm:spPr/>
    </dgm:pt>
    <dgm:pt modelId="{B64957D6-6EB5-4B8D-9B27-3DD149D4CC7C}" type="pres">
      <dgm:prSet presAssocID="{AE086291-6FA0-40E6-80A8-5AE47DBBBA21}" presName="compNode" presStyleCnt="0"/>
      <dgm:spPr/>
    </dgm:pt>
    <dgm:pt modelId="{D4C08FAB-B25A-4119-A6DB-8F15B9EBE515}" type="pres">
      <dgm:prSet presAssocID="{AE086291-6FA0-40E6-80A8-5AE47DBBBA21}" presName="bgRect" presStyleLbl="bgShp" presStyleIdx="1" presStyleCnt="3"/>
      <dgm:spPr/>
    </dgm:pt>
    <dgm:pt modelId="{DAF6BBA6-EAAA-4DF3-9BB6-9E72D4974943}" type="pres">
      <dgm:prSet presAssocID="{AE086291-6FA0-40E6-80A8-5AE47DBBBA2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79D492B7-49D1-4DA3-845A-D77E655C8E8A}" type="pres">
      <dgm:prSet presAssocID="{AE086291-6FA0-40E6-80A8-5AE47DBBBA21}" presName="spaceRect" presStyleCnt="0"/>
      <dgm:spPr/>
    </dgm:pt>
    <dgm:pt modelId="{53DA8D12-9F9E-48ED-9B0C-CCBEB49DA0E4}" type="pres">
      <dgm:prSet presAssocID="{AE086291-6FA0-40E6-80A8-5AE47DBBBA21}" presName="parTx" presStyleLbl="revTx" presStyleIdx="1" presStyleCnt="3">
        <dgm:presLayoutVars>
          <dgm:chMax val="0"/>
          <dgm:chPref val="0"/>
        </dgm:presLayoutVars>
      </dgm:prSet>
      <dgm:spPr/>
    </dgm:pt>
    <dgm:pt modelId="{083786C6-9AF7-4200-990A-EF142E228826}" type="pres">
      <dgm:prSet presAssocID="{7B5830F5-3AF5-484A-8B0C-0EBAF8B8AC05}" presName="sibTrans" presStyleCnt="0"/>
      <dgm:spPr/>
    </dgm:pt>
    <dgm:pt modelId="{63007117-7B0C-4901-A38F-FF83CC1E14D5}" type="pres">
      <dgm:prSet presAssocID="{EB6FF5F2-A1EE-438A-B13F-142A0A7C6341}" presName="compNode" presStyleCnt="0"/>
      <dgm:spPr/>
    </dgm:pt>
    <dgm:pt modelId="{41E2DD10-F9DE-45A4-A2C8-992F3642C8EA}" type="pres">
      <dgm:prSet presAssocID="{EB6FF5F2-A1EE-438A-B13F-142A0A7C6341}" presName="bgRect" presStyleLbl="bgShp" presStyleIdx="2" presStyleCnt="3"/>
      <dgm:spPr/>
    </dgm:pt>
    <dgm:pt modelId="{68384D4A-C4F6-468F-9769-2CE3FD072CC9}" type="pres">
      <dgm:prSet presAssocID="{EB6FF5F2-A1EE-438A-B13F-142A0A7C63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FA869CD-9B6A-4286-BF26-7257B4604010}" type="pres">
      <dgm:prSet presAssocID="{EB6FF5F2-A1EE-438A-B13F-142A0A7C6341}" presName="spaceRect" presStyleCnt="0"/>
      <dgm:spPr/>
    </dgm:pt>
    <dgm:pt modelId="{FFF3651F-A40B-4736-A2EF-CE68401604FB}" type="pres">
      <dgm:prSet presAssocID="{EB6FF5F2-A1EE-438A-B13F-142A0A7C634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CCDCD5C-492C-4F42-9E9C-BB0653BA84C2}" type="presOf" srcId="{78E367F8-3C41-44C9-AB89-33461CB4D109}" destId="{90DF942D-B4D2-4716-849A-52D80DF6496F}" srcOrd="0" destOrd="0" presId="urn:microsoft.com/office/officeart/2018/2/layout/IconVerticalSolidList"/>
    <dgm:cxn modelId="{E38D6367-8243-4D23-9989-EF5A42B8B4EC}" type="presOf" srcId="{AE086291-6FA0-40E6-80A8-5AE47DBBBA21}" destId="{53DA8D12-9F9E-48ED-9B0C-CCBEB49DA0E4}" srcOrd="0" destOrd="0" presId="urn:microsoft.com/office/officeart/2018/2/layout/IconVerticalSolidList"/>
    <dgm:cxn modelId="{84527F77-AF84-4067-A840-EAD4C9E94BDE}" srcId="{78E367F8-3C41-44C9-AB89-33461CB4D109}" destId="{AE086291-6FA0-40E6-80A8-5AE47DBBBA21}" srcOrd="1" destOrd="0" parTransId="{5D72774E-D489-4F4C-8B77-6D85615B3DAE}" sibTransId="{7B5830F5-3AF5-484A-8B0C-0EBAF8B8AC05}"/>
    <dgm:cxn modelId="{DE1F607B-4C93-4510-96A9-2BA4C169FAC0}" srcId="{78E367F8-3C41-44C9-AB89-33461CB4D109}" destId="{EB6FF5F2-A1EE-438A-B13F-142A0A7C6341}" srcOrd="2" destOrd="0" parTransId="{F5DEB8D1-65E3-4A99-B249-B5747B1E0C76}" sibTransId="{16F289A4-8D45-43F2-A6CC-E6925A6C5E14}"/>
    <dgm:cxn modelId="{BF5ADD97-3B0E-40C8-B53B-5BD72400FAF5}" type="presOf" srcId="{F78CEB5A-7033-4773-9DCD-F4CA14F6422B}" destId="{DBFCA65A-55E8-49F6-876A-D040BF9D0B63}" srcOrd="0" destOrd="0" presId="urn:microsoft.com/office/officeart/2018/2/layout/IconVerticalSolidList"/>
    <dgm:cxn modelId="{3BFCF4D3-87B5-49C5-B45C-31B4C495E32F}" srcId="{78E367F8-3C41-44C9-AB89-33461CB4D109}" destId="{F78CEB5A-7033-4773-9DCD-F4CA14F6422B}" srcOrd="0" destOrd="0" parTransId="{A2013C33-8BD2-441F-8993-E09BD8D0CC55}" sibTransId="{4539DA79-EE59-40B1-A5C7-C440DE91CEFF}"/>
    <dgm:cxn modelId="{D25839E7-9C15-4889-A80A-0F7FF3CF16DF}" type="presOf" srcId="{EB6FF5F2-A1EE-438A-B13F-142A0A7C6341}" destId="{FFF3651F-A40B-4736-A2EF-CE68401604FB}" srcOrd="0" destOrd="0" presId="urn:microsoft.com/office/officeart/2018/2/layout/IconVerticalSolidList"/>
    <dgm:cxn modelId="{4AE6B633-0204-4667-8D83-471E9E5321F1}" type="presParOf" srcId="{90DF942D-B4D2-4716-849A-52D80DF6496F}" destId="{57D3D7E0-21A9-4D96-A152-596C63899A5D}" srcOrd="0" destOrd="0" presId="urn:microsoft.com/office/officeart/2018/2/layout/IconVerticalSolidList"/>
    <dgm:cxn modelId="{8E9694F0-C776-4C6B-AE05-E15855E21238}" type="presParOf" srcId="{57D3D7E0-21A9-4D96-A152-596C63899A5D}" destId="{90BBF0C5-6FB1-4303-87D0-A2A0070A54EB}" srcOrd="0" destOrd="0" presId="urn:microsoft.com/office/officeart/2018/2/layout/IconVerticalSolidList"/>
    <dgm:cxn modelId="{3D7FFD8C-5224-46A7-B5F2-659C8D0D868B}" type="presParOf" srcId="{57D3D7E0-21A9-4D96-A152-596C63899A5D}" destId="{C2A054D0-AF78-4C85-99F2-9A351D155949}" srcOrd="1" destOrd="0" presId="urn:microsoft.com/office/officeart/2018/2/layout/IconVerticalSolidList"/>
    <dgm:cxn modelId="{6959EFC0-3EB2-4993-8AC6-29CE7DE04CBC}" type="presParOf" srcId="{57D3D7E0-21A9-4D96-A152-596C63899A5D}" destId="{6601B229-86D7-4A82-9CEE-3F6E56EA4402}" srcOrd="2" destOrd="0" presId="urn:microsoft.com/office/officeart/2018/2/layout/IconVerticalSolidList"/>
    <dgm:cxn modelId="{A98B816B-126F-4A9E-A76D-ABF51DA0ADB3}" type="presParOf" srcId="{57D3D7E0-21A9-4D96-A152-596C63899A5D}" destId="{DBFCA65A-55E8-49F6-876A-D040BF9D0B63}" srcOrd="3" destOrd="0" presId="urn:microsoft.com/office/officeart/2018/2/layout/IconVerticalSolidList"/>
    <dgm:cxn modelId="{2A32938E-9D1F-42E2-AEA3-42C06FDA6FD7}" type="presParOf" srcId="{90DF942D-B4D2-4716-849A-52D80DF6496F}" destId="{7EAB6957-12BA-4018-A5D6-80E6C1249435}" srcOrd="1" destOrd="0" presId="urn:microsoft.com/office/officeart/2018/2/layout/IconVerticalSolidList"/>
    <dgm:cxn modelId="{C93733F7-C3BC-421F-AB0A-9FF157A56B16}" type="presParOf" srcId="{90DF942D-B4D2-4716-849A-52D80DF6496F}" destId="{B64957D6-6EB5-4B8D-9B27-3DD149D4CC7C}" srcOrd="2" destOrd="0" presId="urn:microsoft.com/office/officeart/2018/2/layout/IconVerticalSolidList"/>
    <dgm:cxn modelId="{12D288E1-5C71-408A-B006-0C96AA381406}" type="presParOf" srcId="{B64957D6-6EB5-4B8D-9B27-3DD149D4CC7C}" destId="{D4C08FAB-B25A-4119-A6DB-8F15B9EBE515}" srcOrd="0" destOrd="0" presId="urn:microsoft.com/office/officeart/2018/2/layout/IconVerticalSolidList"/>
    <dgm:cxn modelId="{1855487E-9FFB-4AB1-A0C8-F6463117B936}" type="presParOf" srcId="{B64957D6-6EB5-4B8D-9B27-3DD149D4CC7C}" destId="{DAF6BBA6-EAAA-4DF3-9BB6-9E72D4974943}" srcOrd="1" destOrd="0" presId="urn:microsoft.com/office/officeart/2018/2/layout/IconVerticalSolidList"/>
    <dgm:cxn modelId="{20137F74-6732-4C1E-8231-ADE3BFEBF0C2}" type="presParOf" srcId="{B64957D6-6EB5-4B8D-9B27-3DD149D4CC7C}" destId="{79D492B7-49D1-4DA3-845A-D77E655C8E8A}" srcOrd="2" destOrd="0" presId="urn:microsoft.com/office/officeart/2018/2/layout/IconVerticalSolidList"/>
    <dgm:cxn modelId="{BEC11E81-56E7-4B96-AFF8-5A2579651C7E}" type="presParOf" srcId="{B64957D6-6EB5-4B8D-9B27-3DD149D4CC7C}" destId="{53DA8D12-9F9E-48ED-9B0C-CCBEB49DA0E4}" srcOrd="3" destOrd="0" presId="urn:microsoft.com/office/officeart/2018/2/layout/IconVerticalSolidList"/>
    <dgm:cxn modelId="{5E39BE3A-48F0-4D36-9231-78D6854FA273}" type="presParOf" srcId="{90DF942D-B4D2-4716-849A-52D80DF6496F}" destId="{083786C6-9AF7-4200-990A-EF142E228826}" srcOrd="3" destOrd="0" presId="urn:microsoft.com/office/officeart/2018/2/layout/IconVerticalSolidList"/>
    <dgm:cxn modelId="{3EC11A5A-1AE5-4D18-829E-08CD394220CF}" type="presParOf" srcId="{90DF942D-B4D2-4716-849A-52D80DF6496F}" destId="{63007117-7B0C-4901-A38F-FF83CC1E14D5}" srcOrd="4" destOrd="0" presId="urn:microsoft.com/office/officeart/2018/2/layout/IconVerticalSolidList"/>
    <dgm:cxn modelId="{D21FEBE4-1BE7-49A3-AB47-AF742E94EB58}" type="presParOf" srcId="{63007117-7B0C-4901-A38F-FF83CC1E14D5}" destId="{41E2DD10-F9DE-45A4-A2C8-992F3642C8EA}" srcOrd="0" destOrd="0" presId="urn:microsoft.com/office/officeart/2018/2/layout/IconVerticalSolidList"/>
    <dgm:cxn modelId="{08A511DB-CCBB-4113-AD15-8171D388F3D4}" type="presParOf" srcId="{63007117-7B0C-4901-A38F-FF83CC1E14D5}" destId="{68384D4A-C4F6-468F-9769-2CE3FD072CC9}" srcOrd="1" destOrd="0" presId="urn:microsoft.com/office/officeart/2018/2/layout/IconVerticalSolidList"/>
    <dgm:cxn modelId="{F704C912-F802-4165-B504-AED1F17347D6}" type="presParOf" srcId="{63007117-7B0C-4901-A38F-FF83CC1E14D5}" destId="{1FA869CD-9B6A-4286-BF26-7257B4604010}" srcOrd="2" destOrd="0" presId="urn:microsoft.com/office/officeart/2018/2/layout/IconVerticalSolidList"/>
    <dgm:cxn modelId="{3A1072F3-4094-430B-ADDC-5FBE9385B83F}" type="presParOf" srcId="{63007117-7B0C-4901-A38F-FF83CC1E14D5}" destId="{FFF3651F-A40B-4736-A2EF-CE68401604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30E52-406F-4445-8643-1A4D56B2566A}">
      <dsp:nvSpPr>
        <dsp:cNvPr id="0" name=""/>
        <dsp:cNvSpPr/>
      </dsp:nvSpPr>
      <dsp:spPr>
        <a:xfrm>
          <a:off x="5675507" y="4872048"/>
          <a:ext cx="91440" cy="487604"/>
        </a:xfrm>
        <a:custGeom>
          <a:avLst/>
          <a:gdLst/>
          <a:ahLst/>
          <a:cxnLst/>
          <a:rect l="0" t="0" r="0" b="0"/>
          <a:pathLst>
            <a:path>
              <a:moveTo>
                <a:pt x="49769" y="0"/>
              </a:moveTo>
              <a:lnTo>
                <a:pt x="45720" y="48760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854B66-BF1B-4143-B1CA-ED09191D4833}">
      <dsp:nvSpPr>
        <dsp:cNvPr id="0" name=""/>
        <dsp:cNvSpPr/>
      </dsp:nvSpPr>
      <dsp:spPr>
        <a:xfrm>
          <a:off x="5192157" y="4072455"/>
          <a:ext cx="1019507" cy="191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929"/>
              </a:lnTo>
              <a:lnTo>
                <a:pt x="1019507" y="63929"/>
              </a:lnTo>
              <a:lnTo>
                <a:pt x="1019507" y="19160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AD1544-262A-4361-8C0B-14CED5EA0B3B}">
      <dsp:nvSpPr>
        <dsp:cNvPr id="0" name=""/>
        <dsp:cNvSpPr/>
      </dsp:nvSpPr>
      <dsp:spPr>
        <a:xfrm>
          <a:off x="3537353" y="3202768"/>
          <a:ext cx="1654804" cy="2617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024"/>
              </a:lnTo>
              <a:lnTo>
                <a:pt x="1654804" y="134024"/>
              </a:lnTo>
              <a:lnTo>
                <a:pt x="1654804" y="26170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C4E364-C37B-4543-A12A-90801B767031}">
      <dsp:nvSpPr>
        <dsp:cNvPr id="0" name=""/>
        <dsp:cNvSpPr/>
      </dsp:nvSpPr>
      <dsp:spPr>
        <a:xfrm>
          <a:off x="1233195" y="4075890"/>
          <a:ext cx="91440" cy="644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4526"/>
              </a:lnTo>
              <a:lnTo>
                <a:pt x="92826" y="64452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8C2BA-A56C-4FB4-A58E-AA384C90D2B5}">
      <dsp:nvSpPr>
        <dsp:cNvPr id="0" name=""/>
        <dsp:cNvSpPr/>
      </dsp:nvSpPr>
      <dsp:spPr>
        <a:xfrm>
          <a:off x="1765304" y="3202768"/>
          <a:ext cx="1772048" cy="265136"/>
        </a:xfrm>
        <a:custGeom>
          <a:avLst/>
          <a:gdLst/>
          <a:ahLst/>
          <a:cxnLst/>
          <a:rect l="0" t="0" r="0" b="0"/>
          <a:pathLst>
            <a:path>
              <a:moveTo>
                <a:pt x="1772048" y="0"/>
              </a:moveTo>
              <a:lnTo>
                <a:pt x="1772048" y="137459"/>
              </a:lnTo>
              <a:lnTo>
                <a:pt x="0" y="137459"/>
              </a:lnTo>
              <a:lnTo>
                <a:pt x="0" y="26513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063C9-0A4E-4C84-B704-D12CFE43F33A}">
      <dsp:nvSpPr>
        <dsp:cNvPr id="0" name=""/>
        <dsp:cNvSpPr/>
      </dsp:nvSpPr>
      <dsp:spPr>
        <a:xfrm>
          <a:off x="3491633" y="2339427"/>
          <a:ext cx="91440" cy="2553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3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46675-74E8-4B93-B01A-3F67617A79B5}">
      <dsp:nvSpPr>
        <dsp:cNvPr id="0" name=""/>
        <dsp:cNvSpPr/>
      </dsp:nvSpPr>
      <dsp:spPr>
        <a:xfrm>
          <a:off x="3491633" y="1476087"/>
          <a:ext cx="91440" cy="2553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3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9303A7-933B-456C-BD2E-B1E5F8EB943B}">
      <dsp:nvSpPr>
        <dsp:cNvPr id="0" name=""/>
        <dsp:cNvSpPr/>
      </dsp:nvSpPr>
      <dsp:spPr>
        <a:xfrm>
          <a:off x="3491633" y="612747"/>
          <a:ext cx="91440" cy="25535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535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004A1-CF90-474B-B047-6D28C04CE212}">
      <dsp:nvSpPr>
        <dsp:cNvPr id="0" name=""/>
        <dsp:cNvSpPr/>
      </dsp:nvSpPr>
      <dsp:spPr>
        <a:xfrm>
          <a:off x="2929367" y="4760"/>
          <a:ext cx="1215972" cy="6079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Goal Setup</a:t>
          </a:r>
        </a:p>
      </dsp:txBody>
      <dsp:txXfrm>
        <a:off x="2929367" y="4760"/>
        <a:ext cx="1215972" cy="607986"/>
      </dsp:txXfrm>
    </dsp:sp>
    <dsp:sp modelId="{A2ECDFF5-2FD3-48E2-988C-EAEFDC269C21}">
      <dsp:nvSpPr>
        <dsp:cNvPr id="0" name=""/>
        <dsp:cNvSpPr/>
      </dsp:nvSpPr>
      <dsp:spPr>
        <a:xfrm>
          <a:off x="2929367" y="868101"/>
          <a:ext cx="1215972" cy="60798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Analysis</a:t>
          </a:r>
        </a:p>
      </dsp:txBody>
      <dsp:txXfrm>
        <a:off x="2929367" y="868101"/>
        <a:ext cx="1215972" cy="607986"/>
      </dsp:txXfrm>
    </dsp:sp>
    <dsp:sp modelId="{6B15C393-5ED6-45B3-82A2-BB5B8E253366}">
      <dsp:nvSpPr>
        <dsp:cNvPr id="0" name=""/>
        <dsp:cNvSpPr/>
      </dsp:nvSpPr>
      <dsp:spPr>
        <a:xfrm>
          <a:off x="2929367" y="1731441"/>
          <a:ext cx="1215972" cy="6079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Pre Processing</a:t>
          </a:r>
        </a:p>
      </dsp:txBody>
      <dsp:txXfrm>
        <a:off x="2929367" y="1731441"/>
        <a:ext cx="1215972" cy="607986"/>
      </dsp:txXfrm>
    </dsp:sp>
    <dsp:sp modelId="{B2EBA356-51C5-45B9-A0DF-414780A7E4AA}">
      <dsp:nvSpPr>
        <dsp:cNvPr id="0" name=""/>
        <dsp:cNvSpPr/>
      </dsp:nvSpPr>
      <dsp:spPr>
        <a:xfrm>
          <a:off x="2929367" y="2594781"/>
          <a:ext cx="1215972" cy="6079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ML Models</a:t>
          </a:r>
        </a:p>
      </dsp:txBody>
      <dsp:txXfrm>
        <a:off x="2929367" y="2594781"/>
        <a:ext cx="1215972" cy="607986"/>
      </dsp:txXfrm>
    </dsp:sp>
    <dsp:sp modelId="{24A760D8-2C07-4B51-9D49-47700734B430}">
      <dsp:nvSpPr>
        <dsp:cNvPr id="0" name=""/>
        <dsp:cNvSpPr/>
      </dsp:nvSpPr>
      <dsp:spPr>
        <a:xfrm>
          <a:off x="1157318" y="3467904"/>
          <a:ext cx="1215972" cy="6079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Time series Model</a:t>
          </a:r>
        </a:p>
      </dsp:txBody>
      <dsp:txXfrm>
        <a:off x="1157318" y="3467904"/>
        <a:ext cx="1215972" cy="607986"/>
      </dsp:txXfrm>
    </dsp:sp>
    <dsp:sp modelId="{FB465CA8-B1AE-4907-BC03-5C7E5C77BC31}">
      <dsp:nvSpPr>
        <dsp:cNvPr id="0" name=""/>
        <dsp:cNvSpPr/>
      </dsp:nvSpPr>
      <dsp:spPr>
        <a:xfrm>
          <a:off x="1326022" y="4416423"/>
          <a:ext cx="1215972" cy="6079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Forecasting</a:t>
          </a:r>
        </a:p>
      </dsp:txBody>
      <dsp:txXfrm>
        <a:off x="1326022" y="4416423"/>
        <a:ext cx="1215972" cy="607986"/>
      </dsp:txXfrm>
    </dsp:sp>
    <dsp:sp modelId="{BB33412F-C5CD-413A-838C-F70E0F200A6B}">
      <dsp:nvSpPr>
        <dsp:cNvPr id="0" name=""/>
        <dsp:cNvSpPr/>
      </dsp:nvSpPr>
      <dsp:spPr>
        <a:xfrm>
          <a:off x="4584171" y="3464469"/>
          <a:ext cx="1215972" cy="6079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Regression</a:t>
          </a:r>
        </a:p>
      </dsp:txBody>
      <dsp:txXfrm>
        <a:off x="4584171" y="3464469"/>
        <a:ext cx="1215972" cy="607986"/>
      </dsp:txXfrm>
    </dsp:sp>
    <dsp:sp modelId="{C307B63B-8D19-44D9-9DEB-1DB79F782120}">
      <dsp:nvSpPr>
        <dsp:cNvPr id="0" name=""/>
        <dsp:cNvSpPr/>
      </dsp:nvSpPr>
      <dsp:spPr>
        <a:xfrm>
          <a:off x="5603679" y="4264062"/>
          <a:ext cx="1215972" cy="6079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Evaluation by Metrics</a:t>
          </a:r>
        </a:p>
      </dsp:txBody>
      <dsp:txXfrm>
        <a:off x="5603679" y="4264062"/>
        <a:ext cx="1215972" cy="607986"/>
      </dsp:txXfrm>
    </dsp:sp>
    <dsp:sp modelId="{8C241B4E-B422-48CB-BF98-49D8F087F773}">
      <dsp:nvSpPr>
        <dsp:cNvPr id="0" name=""/>
        <dsp:cNvSpPr/>
      </dsp:nvSpPr>
      <dsp:spPr>
        <a:xfrm>
          <a:off x="5721227" y="5055660"/>
          <a:ext cx="1215972" cy="60798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Optmizing by XG Boost</a:t>
          </a:r>
        </a:p>
      </dsp:txBody>
      <dsp:txXfrm>
        <a:off x="5721227" y="5055660"/>
        <a:ext cx="1215972" cy="607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BF0C5-6FB1-4303-87D0-A2A0070A54EB}">
      <dsp:nvSpPr>
        <dsp:cNvPr id="0" name=""/>
        <dsp:cNvSpPr/>
      </dsp:nvSpPr>
      <dsp:spPr>
        <a:xfrm>
          <a:off x="0" y="548"/>
          <a:ext cx="6311900" cy="1284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054D0-AF78-4C85-99F2-9A351D155949}">
      <dsp:nvSpPr>
        <dsp:cNvPr id="0" name=""/>
        <dsp:cNvSpPr/>
      </dsp:nvSpPr>
      <dsp:spPr>
        <a:xfrm>
          <a:off x="388470" y="289493"/>
          <a:ext cx="706310" cy="706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CA65A-55E8-49F6-876A-D040BF9D0B63}">
      <dsp:nvSpPr>
        <dsp:cNvPr id="0" name=""/>
        <dsp:cNvSpPr/>
      </dsp:nvSpPr>
      <dsp:spPr>
        <a:xfrm>
          <a:off x="1483251" y="548"/>
          <a:ext cx="4828649" cy="128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911" tIns="135911" rIns="135911" bIns="13591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These forecasts are valuable for uncovering upcoming trends in electricity consumption.</a:t>
          </a:r>
        </a:p>
      </dsp:txBody>
      <dsp:txXfrm>
        <a:off x="1483251" y="548"/>
        <a:ext cx="4828649" cy="1284200"/>
      </dsp:txXfrm>
    </dsp:sp>
    <dsp:sp modelId="{D4C08FAB-B25A-4119-A6DB-8F15B9EBE515}">
      <dsp:nvSpPr>
        <dsp:cNvPr id="0" name=""/>
        <dsp:cNvSpPr/>
      </dsp:nvSpPr>
      <dsp:spPr>
        <a:xfrm>
          <a:off x="0" y="1605799"/>
          <a:ext cx="6311900" cy="1284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F6BBA6-EAAA-4DF3-9BB6-9E72D4974943}">
      <dsp:nvSpPr>
        <dsp:cNvPr id="0" name=""/>
        <dsp:cNvSpPr/>
      </dsp:nvSpPr>
      <dsp:spPr>
        <a:xfrm>
          <a:off x="388470" y="1894744"/>
          <a:ext cx="706310" cy="706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A8D12-9F9E-48ED-9B0C-CCBEB49DA0E4}">
      <dsp:nvSpPr>
        <dsp:cNvPr id="0" name=""/>
        <dsp:cNvSpPr/>
      </dsp:nvSpPr>
      <dsp:spPr>
        <a:xfrm>
          <a:off x="1483251" y="1605799"/>
          <a:ext cx="4828649" cy="128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911" tIns="135911" rIns="135911" bIns="13591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Leveraging this analysis, power generation companies can estimate the required power generation for each specific region.</a:t>
          </a:r>
        </a:p>
      </dsp:txBody>
      <dsp:txXfrm>
        <a:off x="1483251" y="1605799"/>
        <a:ext cx="4828649" cy="1284200"/>
      </dsp:txXfrm>
    </dsp:sp>
    <dsp:sp modelId="{41E2DD10-F9DE-45A4-A2C8-992F3642C8EA}">
      <dsp:nvSpPr>
        <dsp:cNvPr id="0" name=""/>
        <dsp:cNvSpPr/>
      </dsp:nvSpPr>
      <dsp:spPr>
        <a:xfrm>
          <a:off x="0" y="3211050"/>
          <a:ext cx="6311900" cy="1284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84D4A-C4F6-468F-9769-2CE3FD072CC9}">
      <dsp:nvSpPr>
        <dsp:cNvPr id="0" name=""/>
        <dsp:cNvSpPr/>
      </dsp:nvSpPr>
      <dsp:spPr>
        <a:xfrm>
          <a:off x="388470" y="3499995"/>
          <a:ext cx="706310" cy="706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3651F-A40B-4736-A2EF-CE68401604FB}">
      <dsp:nvSpPr>
        <dsp:cNvPr id="0" name=""/>
        <dsp:cNvSpPr/>
      </dsp:nvSpPr>
      <dsp:spPr>
        <a:xfrm>
          <a:off x="1483251" y="3211050"/>
          <a:ext cx="4828649" cy="1284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911" tIns="135911" rIns="135911" bIns="13591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Employing this analysis on a regional scale yields enhanced insights for my PowerPoint presentation.</a:t>
          </a:r>
        </a:p>
      </dsp:txBody>
      <dsp:txXfrm>
        <a:off x="1483251" y="3211050"/>
        <a:ext cx="4828649" cy="1284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B30D67-EB7C-4323-A6AB-20071C4FCC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6DD94-0E47-FE33-5C0F-9E497B99BE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33F7E-3633-4FA3-974D-CA21FB24834F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36FF0-1B83-FCD7-197D-6F6CBEA8F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88305-7C09-5A95-A84B-C7CEA8D00F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82836-E43C-41FF-A11B-3D8AB6E68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81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11/1/2023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CDE012-9E2E-4477-8B5C-4E7D4E9BC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9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626675"/>
            <a:ext cx="10515600" cy="201605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2669714"/>
            <a:ext cx="10515600" cy="750093"/>
          </a:xfrm>
        </p:spPr>
        <p:txBody>
          <a:bodyPr>
            <a:normAutofit/>
          </a:bodyPr>
          <a:lstStyle>
            <a:lvl1pPr marL="0" indent="0">
              <a:buNone/>
              <a:defRPr sz="2133" b="1" spc="133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1851" y="5879508"/>
            <a:ext cx="10515600" cy="396443"/>
          </a:xfrm>
        </p:spPr>
        <p:txBody>
          <a:bodyPr>
            <a:normAutofit/>
          </a:bodyPr>
          <a:lstStyle>
            <a:lvl1pPr marL="0" indent="0">
              <a:buNone/>
              <a:defRPr sz="1867" b="0">
                <a:solidFill>
                  <a:srgbClr val="ECEAD1"/>
                </a:solidFill>
                <a:effectLst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33726515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68160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677723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68160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3355766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/>
        </p:nvSpPr>
        <p:spPr>
          <a:xfrm>
            <a:off x="243840" y="292608"/>
            <a:ext cx="11667744" cy="633984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160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18755104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681605"/>
            <a:ext cx="4193419" cy="3646623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2952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dt="0"/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/>
        </p:nvSpPr>
        <p:spPr>
          <a:xfrm>
            <a:off x="1" y="-45355"/>
            <a:ext cx="5183188" cy="6939185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6279" y="987426"/>
            <a:ext cx="5829108" cy="4873625"/>
          </a:xfrm>
        </p:spPr>
        <p:txBody>
          <a:bodyPr/>
          <a:lstStyle>
            <a:lvl1pPr>
              <a:defRPr sz="3200">
                <a:solidFill>
                  <a:srgbClr val="006747"/>
                </a:solidFill>
              </a:defRPr>
            </a:lvl1pPr>
            <a:lvl2pPr>
              <a:defRPr sz="2800">
                <a:solidFill>
                  <a:srgbClr val="006747"/>
                </a:solidFill>
              </a:defRPr>
            </a:lvl2pPr>
            <a:lvl3pPr>
              <a:defRPr sz="2400">
                <a:solidFill>
                  <a:srgbClr val="006747"/>
                </a:solidFill>
              </a:defRPr>
            </a:lvl3pPr>
            <a:lvl4pPr>
              <a:defRPr sz="2000">
                <a:solidFill>
                  <a:srgbClr val="006747"/>
                </a:solidFill>
              </a:defRPr>
            </a:lvl4pPr>
            <a:lvl5pPr>
              <a:defRPr sz="2000">
                <a:solidFill>
                  <a:srgbClr val="006747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14797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/>
        </p:nvSpPr>
        <p:spPr>
          <a:xfrm>
            <a:off x="0" y="-45355"/>
            <a:ext cx="12192000" cy="292212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4132905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178139"/>
            <a:ext cx="5379501" cy="294525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6606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1951" y="-44450"/>
            <a:ext cx="4809067" cy="497628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711951" y="5162192"/>
            <a:ext cx="4809067" cy="605035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46606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14676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46606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/>
        </p:nvSpPr>
        <p:spPr>
          <a:xfrm>
            <a:off x="0" y="0"/>
            <a:ext cx="12192000" cy="18573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87396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21563" y="987426"/>
            <a:ext cx="3932237" cy="1069973"/>
          </a:xfrm>
        </p:spPr>
        <p:txBody>
          <a:bodyPr anchor="b"/>
          <a:lstStyle>
            <a:lvl1pPr>
              <a:defRPr sz="32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1563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46606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80884" y="987426"/>
            <a:ext cx="6170083" cy="487256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55104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58364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64858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623147"/>
            <a:ext cx="10515600" cy="1450619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2100754"/>
            <a:ext cx="10515600" cy="750093"/>
          </a:xfrm>
        </p:spPr>
        <p:txBody>
          <a:bodyPr>
            <a:normAutofit/>
          </a:bodyPr>
          <a:lstStyle>
            <a:lvl1pPr marL="0" indent="0" algn="r">
              <a:buNone/>
              <a:defRPr sz="2133" b="1" spc="133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1851" y="3061801"/>
            <a:ext cx="10515600" cy="396443"/>
          </a:xfrm>
        </p:spPr>
        <p:txBody>
          <a:bodyPr>
            <a:normAutofit/>
          </a:bodyPr>
          <a:lstStyle>
            <a:lvl1pPr marL="0" indent="0" algn="r">
              <a:buNone/>
              <a:defRPr sz="1867" b="0">
                <a:solidFill>
                  <a:srgbClr val="ECEAD1"/>
                </a:solidFill>
                <a:effectLst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4194694639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86" y="1661263"/>
            <a:ext cx="10964215" cy="41148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Rectangle 6"/>
          <p:cNvSpPr/>
          <p:nvPr/>
        </p:nvSpPr>
        <p:spPr>
          <a:xfrm>
            <a:off x="7620002" y="6222756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3570377606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05186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86" y="1661263"/>
            <a:ext cx="10964215" cy="41148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Rectangle 6"/>
          <p:cNvSpPr/>
          <p:nvPr/>
        </p:nvSpPr>
        <p:spPr>
          <a:xfrm>
            <a:off x="7620002" y="6222756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3726018420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47222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31807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57379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54536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81345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86" y="1661263"/>
            <a:ext cx="10964215" cy="41148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Rectangle 6"/>
          <p:cNvSpPr/>
          <p:nvPr/>
        </p:nvSpPr>
        <p:spPr>
          <a:xfrm>
            <a:off x="7620002" y="6222756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38692792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662436F-7E1C-4543-917F-2DB7AF9C0A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626675"/>
            <a:ext cx="10515600" cy="201605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07FAF2-9310-E64A-BF65-F16E6CD042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2669714"/>
            <a:ext cx="10515600" cy="750093"/>
          </a:xfrm>
        </p:spPr>
        <p:txBody>
          <a:bodyPr>
            <a:normAutofit/>
          </a:bodyPr>
          <a:lstStyle>
            <a:lvl1pPr marL="0" indent="0">
              <a:buNone/>
              <a:defRPr sz="2133" b="1" spc="133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D488C8C-1B01-554E-ACC6-8C39DB14C6A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1851" y="5879508"/>
            <a:ext cx="10515600" cy="396443"/>
          </a:xfrm>
        </p:spPr>
        <p:txBody>
          <a:bodyPr>
            <a:normAutofit/>
          </a:bodyPr>
          <a:lstStyle>
            <a:lvl1pPr marL="0" indent="0">
              <a:buNone/>
              <a:defRPr sz="1867" b="0">
                <a:solidFill>
                  <a:srgbClr val="ECEAD1"/>
                </a:solidFill>
                <a:effectLst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223208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67137"/>
            <a:ext cx="10515600" cy="923551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68744985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ED12-1E52-6C4E-9F94-C31ED28A5B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623147"/>
            <a:ext cx="10515600" cy="1450619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DF4F18-B776-DD4E-AAD8-649F4A38F1E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2100754"/>
            <a:ext cx="10515600" cy="750093"/>
          </a:xfrm>
        </p:spPr>
        <p:txBody>
          <a:bodyPr>
            <a:normAutofit/>
          </a:bodyPr>
          <a:lstStyle>
            <a:lvl1pPr marL="0" indent="0" algn="r">
              <a:buNone/>
              <a:defRPr sz="2133" b="1" spc="133" baseline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C5BBF53-4D71-3C4A-B4D0-13621C769C2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1851" y="3061801"/>
            <a:ext cx="10515600" cy="396443"/>
          </a:xfrm>
        </p:spPr>
        <p:txBody>
          <a:bodyPr>
            <a:normAutofit/>
          </a:bodyPr>
          <a:lstStyle>
            <a:lvl1pPr marL="0" indent="0" algn="r">
              <a:buNone/>
              <a:defRPr sz="1867" b="0">
                <a:solidFill>
                  <a:srgbClr val="ECEAD1"/>
                </a:solidFill>
                <a:effectLst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| Date</a:t>
            </a:r>
          </a:p>
        </p:txBody>
      </p:sp>
    </p:spTree>
    <p:extLst>
      <p:ext uri="{BB962C8B-B14F-4D97-AF65-F5344CB8AC3E}">
        <p14:creationId xmlns:p14="http://schemas.microsoft.com/office/powerpoint/2010/main" val="3884610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67137"/>
            <a:ext cx="10515600" cy="923551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390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56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/>
        </p:nvSpPr>
        <p:spPr>
          <a:xfrm>
            <a:off x="0" y="0"/>
            <a:ext cx="12192000" cy="18573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172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/>
        </p:nvSpPr>
        <p:spPr>
          <a:xfrm>
            <a:off x="0" y="0"/>
            <a:ext cx="12192000" cy="18573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54515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/>
        </p:nvSpPr>
        <p:spPr>
          <a:xfrm>
            <a:off x="1" y="0"/>
            <a:ext cx="239283" cy="68580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825625"/>
            <a:ext cx="5166645" cy="43513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209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/>
        </p:nvSpPr>
        <p:spPr>
          <a:xfrm>
            <a:off x="0" y="0"/>
            <a:ext cx="12192000" cy="18573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09237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747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747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/>
        </p:nvSpPr>
        <p:spPr>
          <a:xfrm>
            <a:off x="0" y="0"/>
            <a:ext cx="12192000" cy="18573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04759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een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68160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933478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-Gray">
    <p:bg>
      <p:bgPr>
        <a:solidFill>
          <a:srgbClr val="7E9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68160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3966603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-Logo-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45285123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-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3B7135-3D78-0E4B-9C26-9E7303734618}"/>
              </a:ext>
            </a:extLst>
          </p:cNvPr>
          <p:cNvSpPr/>
          <p:nvPr/>
        </p:nvSpPr>
        <p:spPr>
          <a:xfrm>
            <a:off x="243840" y="292608"/>
            <a:ext cx="11667744" cy="6339840"/>
          </a:xfrm>
          <a:prstGeom prst="rect">
            <a:avLst/>
          </a:prstGeom>
          <a:solidFill>
            <a:srgbClr val="0067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n>
                <a:noFill/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2DF257-01E2-CC4F-84E8-92951174B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160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</p:spTree>
    <p:extLst>
      <p:ext uri="{BB962C8B-B14F-4D97-AF65-F5344CB8AC3E}">
        <p14:creationId xmlns:p14="http://schemas.microsoft.com/office/powerpoint/2010/main" val="23876030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-Photo-2">
    <p:bg>
      <p:bgPr>
        <a:solidFill>
          <a:srgbClr val="006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681605"/>
            <a:ext cx="4193419" cy="3646623"/>
          </a:xfrm>
        </p:spPr>
        <p:txBody>
          <a:bodyPr anchor="t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Simple Break Section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0E8F77-71F3-F946-9D23-CC819E7051D6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096000" y="0"/>
            <a:ext cx="6096000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658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/>
        </p:nvSpPr>
        <p:spPr>
          <a:xfrm>
            <a:off x="1" y="-45355"/>
            <a:ext cx="5183188" cy="6939185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6279" y="987426"/>
            <a:ext cx="5829108" cy="4873625"/>
          </a:xfrm>
        </p:spPr>
        <p:txBody>
          <a:bodyPr/>
          <a:lstStyle>
            <a:lvl1pPr>
              <a:defRPr sz="3200">
                <a:solidFill>
                  <a:srgbClr val="006747"/>
                </a:solidFill>
              </a:defRPr>
            </a:lvl1pPr>
            <a:lvl2pPr>
              <a:defRPr sz="2800">
                <a:solidFill>
                  <a:srgbClr val="006747"/>
                </a:solidFill>
              </a:defRPr>
            </a:lvl2pPr>
            <a:lvl3pPr>
              <a:defRPr sz="2400">
                <a:solidFill>
                  <a:srgbClr val="006747"/>
                </a:solidFill>
              </a:defRPr>
            </a:lvl3pPr>
            <a:lvl4pPr>
              <a:defRPr sz="2000">
                <a:solidFill>
                  <a:srgbClr val="006747"/>
                </a:solidFill>
              </a:defRPr>
            </a:lvl4pPr>
            <a:lvl5pPr>
              <a:defRPr sz="2000">
                <a:solidFill>
                  <a:srgbClr val="006747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727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85F8F3-4D20-5E43-8EB9-992296EA04A9}"/>
              </a:ext>
            </a:extLst>
          </p:cNvPr>
          <p:cNvSpPr/>
          <p:nvPr/>
        </p:nvSpPr>
        <p:spPr>
          <a:xfrm>
            <a:off x="0" y="-45355"/>
            <a:ext cx="12192000" cy="292212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4132905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178139"/>
            <a:ext cx="5379501" cy="294525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46606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83AE0ED-DAFE-6347-ACD6-B8BA2CC2DB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1951" y="-44450"/>
            <a:ext cx="4809067" cy="497628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51888F3-4D41-1847-B79F-091A153FEBA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6711951" y="5162192"/>
            <a:ext cx="4809067" cy="605035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46606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141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46606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F4C2C-1ED6-0F47-810A-EE823A1E98D4}"/>
              </a:ext>
            </a:extLst>
          </p:cNvPr>
          <p:cNvSpPr/>
          <p:nvPr/>
        </p:nvSpPr>
        <p:spPr>
          <a:xfrm>
            <a:off x="0" y="0"/>
            <a:ext cx="12192000" cy="18573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026784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-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21563" y="987426"/>
            <a:ext cx="3932237" cy="1069973"/>
          </a:xfrm>
        </p:spPr>
        <p:txBody>
          <a:bodyPr anchor="b"/>
          <a:lstStyle>
            <a:lvl1pPr>
              <a:defRPr sz="3200"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1563" y="2057401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466069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88B55E94-566B-064E-82B6-C977F84F7C65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880884" y="987426"/>
            <a:ext cx="6170083" cy="487256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385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806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d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3747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86" y="1661263"/>
            <a:ext cx="10964215" cy="41148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2" y="6222756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2211094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/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8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/>
        </p:nvSpPr>
        <p:spPr>
          <a:xfrm>
            <a:off x="0" y="0"/>
            <a:ext cx="12192000" cy="18573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FC18AD-AE47-5434-4FBB-E2C78CDA064D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7DADB79-AFCB-6BB8-8AE2-1A91D31E39A3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783C70D-FC8B-C32A-0272-EF000F751725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73782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86" y="1661263"/>
            <a:ext cx="10964215" cy="41148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2" y="6222756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3938465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426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778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195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0" y="1066800"/>
            <a:ext cx="4978400" cy="41148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9204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432800" y="6324600"/>
            <a:ext cx="3251200" cy="381000"/>
          </a:xfrm>
        </p:spPr>
        <p:txBody>
          <a:bodyPr/>
          <a:lstStyle>
            <a:lvl1pPr marL="0" indent="0" algn="r">
              <a:buNone/>
              <a:defRPr sz="2133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</a:lstStyle>
          <a:p>
            <a:pPr lvl="0"/>
            <a:r>
              <a:rPr lang="en-US"/>
              <a:t>Unit Name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673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186" y="1661263"/>
            <a:ext cx="10964215" cy="4114800"/>
          </a:xfrm>
        </p:spPr>
        <p:txBody>
          <a:bodyPr/>
          <a:lstStyle>
            <a:lvl1pPr>
              <a:buClr>
                <a:srgbClr val="C8102E"/>
              </a:buClr>
              <a:defRPr/>
            </a:lvl1pPr>
            <a:lvl2pPr>
              <a:buClr>
                <a:srgbClr val="C8102E"/>
              </a:buClr>
              <a:defRPr/>
            </a:lvl2pPr>
            <a:lvl3pPr>
              <a:buClr>
                <a:srgbClr val="C8102E"/>
              </a:buClr>
              <a:defRPr/>
            </a:lvl3pPr>
            <a:lvl4pPr>
              <a:buClr>
                <a:srgbClr val="C8102E"/>
              </a:buClr>
              <a:defRPr/>
            </a:lvl4pPr>
            <a:lvl5pPr>
              <a:buClr>
                <a:srgbClr val="C8102E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71500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CA39A"/>
                </a:solidFill>
              </a:defRPr>
            </a:lvl1pPr>
          </a:lstStyle>
          <a:p>
            <a:fld id="{179A9A4E-4C82-4D44-9372-C31BB38180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2" y="6222756"/>
            <a:ext cx="3385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chemeClr val="bg1"/>
                </a:solidFill>
              </a:rPr>
              <a:t>Ivy College of Business</a:t>
            </a:r>
          </a:p>
        </p:txBody>
      </p:sp>
    </p:spTree>
    <p:extLst>
      <p:ext uri="{BB962C8B-B14F-4D97-AF65-F5344CB8AC3E}">
        <p14:creationId xmlns:p14="http://schemas.microsoft.com/office/powerpoint/2010/main" val="399402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/>
        </p:nvSpPr>
        <p:spPr>
          <a:xfrm>
            <a:off x="0" y="0"/>
            <a:ext cx="12192000" cy="18573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9213853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/>
        </p:nvSpPr>
        <p:spPr>
          <a:xfrm>
            <a:off x="1" y="0"/>
            <a:ext cx="239283" cy="6858000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BB23591-16BE-954D-B59B-91BFDA663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E2CF947-D569-5840-90FE-2AE8871A80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825625"/>
            <a:ext cx="5166645" cy="43513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903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-3">
    <p:bg>
      <p:bgPr>
        <a:solidFill>
          <a:srgbClr val="ECEA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982119-F744-1E4F-96A4-52E6E6E53056}"/>
              </a:ext>
            </a:extLst>
          </p:cNvPr>
          <p:cNvSpPr/>
          <p:nvPr/>
        </p:nvSpPr>
        <p:spPr>
          <a:xfrm>
            <a:off x="0" y="0"/>
            <a:ext cx="12192000" cy="18573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3443233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6747"/>
                </a:solidFill>
              </a:defRPr>
            </a:lvl1pPr>
          </a:lstStyle>
          <a:p>
            <a:r>
              <a:rPr lang="en-US" dirty="0"/>
              <a:t>Header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747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6747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>
            <a:lvl1pPr>
              <a:defRPr>
                <a:solidFill>
                  <a:srgbClr val="466069"/>
                </a:solidFill>
              </a:defRPr>
            </a:lvl1pPr>
            <a:lvl2pPr>
              <a:defRPr>
                <a:solidFill>
                  <a:srgbClr val="466069"/>
                </a:solidFill>
              </a:defRPr>
            </a:lvl2pPr>
            <a:lvl3pPr>
              <a:defRPr>
                <a:solidFill>
                  <a:srgbClr val="466069"/>
                </a:solidFill>
              </a:defRPr>
            </a:lvl3pPr>
            <a:lvl4pPr>
              <a:defRPr>
                <a:solidFill>
                  <a:srgbClr val="466069"/>
                </a:solidFill>
              </a:defRPr>
            </a:lvl4pPr>
            <a:lvl5pPr>
              <a:defRPr>
                <a:solidFill>
                  <a:srgbClr val="46606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CF8B-D494-CC47-8E2D-52DC8E8EF28F}"/>
              </a:ext>
            </a:extLst>
          </p:cNvPr>
          <p:cNvSpPr/>
          <p:nvPr/>
        </p:nvSpPr>
        <p:spPr>
          <a:xfrm>
            <a:off x="0" y="0"/>
            <a:ext cx="12192000" cy="185739"/>
          </a:xfrm>
          <a:prstGeom prst="rect">
            <a:avLst/>
          </a:prstGeom>
          <a:solidFill>
            <a:srgbClr val="006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000909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P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8827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30E96-9F1D-4749-BDBF-344ADF8F90F9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C011-0DA0-DB45-996E-85C7F379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E950-C58D-3E7C-F7D6-F5B5B0DE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100" b="1" dirty="0">
                <a:solidFill>
                  <a:srgbClr val="FFFFFF"/>
                </a:solidFill>
                <a:latin typeface="+mj-lt"/>
                <a:cs typeface="+mj-cs"/>
              </a:rPr>
              <a:t>Optimizing Renewable Power Generation in France</a:t>
            </a:r>
            <a:br>
              <a:rPr lang="en-US" sz="5100" dirty="0">
                <a:solidFill>
                  <a:srgbClr val="FFFFFF"/>
                </a:solidFill>
                <a:latin typeface="+mj-lt"/>
                <a:cs typeface="+mj-cs"/>
              </a:rPr>
            </a:br>
            <a:endParaRPr lang="en-US" sz="51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63103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0" y="1077687"/>
            <a:ext cx="5127171" cy="3490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The average 'Global_active_power' consumption changes from one quarter to another.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Identifying seasonal patterns, trends, or anomalies in power usage.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9F3B90B-3001-08E8-5A9B-38E61A0C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42" y="885180"/>
            <a:ext cx="6191086" cy="46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8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0" y="1723711"/>
            <a:ext cx="5127171" cy="3490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Heatmap for exploring the relationships between variables in a dataset.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Sub_metering1,2,3 and Global_intensity are positively correlated with Real_Power.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4920487-0DB4-5ECD-AB1E-FEBE7F22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20" y="1077687"/>
            <a:ext cx="6847018" cy="4256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0E70A-A557-976F-8607-7063A4E1B7B5}"/>
              </a:ext>
            </a:extLst>
          </p:cNvPr>
          <p:cNvSpPr txBox="1"/>
          <p:nvPr/>
        </p:nvSpPr>
        <p:spPr>
          <a:xfrm>
            <a:off x="492578" y="492912"/>
            <a:ext cx="6123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Correlation Matrix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605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0" y="1416424"/>
            <a:ext cx="11620403" cy="4948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BayesianRidge, Ridge, and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LinearRegression have the same values.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RMSE: 0.5469204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Coefficient of Determination: 0.736874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R-squared: 0.7368732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Analysis: </a:t>
            </a:r>
            <a:r>
              <a:rPr lang="en-US" sz="2000">
                <a:solidFill>
                  <a:schemeClr val="bg1"/>
                </a:solidFill>
              </a:rPr>
              <a:t>These three models have the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same RMSE and relatively high Coefficient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of Determination and R-squared values,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indicating a strong fit to the data.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These models are among the top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performers in terms of RMSE and R-squared.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0E70A-A557-976F-8607-7063A4E1B7B5}"/>
              </a:ext>
            </a:extLst>
          </p:cNvPr>
          <p:cNvSpPr txBox="1"/>
          <p:nvPr/>
        </p:nvSpPr>
        <p:spPr>
          <a:xfrm>
            <a:off x="492578" y="492912"/>
            <a:ext cx="6123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Models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Graph on document with pen">
            <a:extLst>
              <a:ext uri="{FF2B5EF4-FFF2-40B4-BE49-F238E27FC236}">
                <a16:creationId xmlns:a16="http://schemas.microsoft.com/office/drawing/2014/main" id="{4D6766EC-4E37-FE2B-4DCD-0AF463B08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28" r="11306" b="-1"/>
          <a:stretch/>
        </p:blipFill>
        <p:spPr>
          <a:xfrm>
            <a:off x="5340096" y="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45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0" y="1416424"/>
            <a:ext cx="11620403" cy="4948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0E70A-A557-976F-8607-7063A4E1B7B5}"/>
              </a:ext>
            </a:extLst>
          </p:cNvPr>
          <p:cNvSpPr txBox="1"/>
          <p:nvPr/>
        </p:nvSpPr>
        <p:spPr>
          <a:xfrm>
            <a:off x="492578" y="492912"/>
            <a:ext cx="6123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Feature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25627A-0DB2-2F02-608B-A534636C5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401" y="1338493"/>
            <a:ext cx="6512398" cy="4103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4A1288-B684-1C64-53C4-3BB4E18E0CB5}"/>
              </a:ext>
            </a:extLst>
          </p:cNvPr>
          <p:cNvSpPr txBox="1"/>
          <p:nvPr/>
        </p:nvSpPr>
        <p:spPr>
          <a:xfrm>
            <a:off x="325201" y="1882587"/>
            <a:ext cx="4947188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importance of each feature used 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the XGBoost model is plotted.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Shows features influence in 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predicting the target variable.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91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0" y="1416424"/>
            <a:ext cx="11620403" cy="4948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model pattern(curve, clustering)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Constant variance.(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homoscedasticity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Potential Good Fit.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0E70A-A557-976F-8607-7063A4E1B7B5}"/>
              </a:ext>
            </a:extLst>
          </p:cNvPr>
          <p:cNvSpPr txBox="1"/>
          <p:nvPr/>
        </p:nvSpPr>
        <p:spPr>
          <a:xfrm>
            <a:off x="492578" y="492912"/>
            <a:ext cx="6123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Residual plot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4E6FBA-A590-4295-5568-008C661DE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34" y="1077687"/>
            <a:ext cx="5896566" cy="46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05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0" y="1416424"/>
            <a:ext cx="11620403" cy="4948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1D0E70A-A557-976F-8607-7063A4E1B7B5}"/>
              </a:ext>
            </a:extLst>
          </p:cNvPr>
          <p:cNvSpPr txBox="1"/>
          <p:nvPr/>
        </p:nvSpPr>
        <p:spPr>
          <a:xfrm>
            <a:off x="492578" y="492912"/>
            <a:ext cx="6123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XGBoost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943FD-B056-2271-9692-C46C826B1563}"/>
              </a:ext>
            </a:extLst>
          </p:cNvPr>
          <p:cNvSpPr txBox="1"/>
          <p:nvPr/>
        </p:nvSpPr>
        <p:spPr>
          <a:xfrm>
            <a:off x="143435" y="1667435"/>
            <a:ext cx="480508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Mean Squared Error</a:t>
            </a:r>
            <a:r>
              <a:rPr lang="en-US" dirty="0">
                <a:solidFill>
                  <a:schemeClr val="bg1"/>
                </a:solidFill>
              </a:rPr>
              <a:t>: 0.2619478644773082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Root Mean Squared Error</a:t>
            </a:r>
            <a:r>
              <a:rPr lang="en-US" dirty="0">
                <a:solidFill>
                  <a:schemeClr val="bg1"/>
                </a:solidFill>
              </a:rPr>
              <a:t>: 0.5118084255630306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Optmizing the Model Performance.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Demonstrating data preparation.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training with parameter tuning.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Early stopping to prevent overfitting.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51A61E-CF0A-0CAD-0E30-FC5B37B85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685" y="1211882"/>
            <a:ext cx="6426835" cy="44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4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-8484" y="1452283"/>
            <a:ext cx="11620403" cy="49486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graph with lines and colors&#10;&#10;Description automatically generated with medium confidence">
            <a:extLst>
              <a:ext uri="{FF2B5EF4-FFF2-40B4-BE49-F238E27FC236}">
                <a16:creationId xmlns:a16="http://schemas.microsoft.com/office/drawing/2014/main" id="{D66853E4-32D2-40B1-0F05-00357A5BC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17" y="1759004"/>
            <a:ext cx="5773989" cy="310242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68B41-1EDE-305A-B053-E6DE43557964}"/>
              </a:ext>
            </a:extLst>
          </p:cNvPr>
          <p:cNvSpPr txBox="1"/>
          <p:nvPr/>
        </p:nvSpPr>
        <p:spPr>
          <a:xfrm>
            <a:off x="0" y="1894115"/>
            <a:ext cx="55883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graph shows that global active power is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lowest in the summer and highest in the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winter.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graphs confirms there is seasonality,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trend and cyclic.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DBCC5-DAA1-3B70-6F24-960059446525}"/>
              </a:ext>
            </a:extLst>
          </p:cNvPr>
          <p:cNvSpPr txBox="1"/>
          <p:nvPr/>
        </p:nvSpPr>
        <p:spPr>
          <a:xfrm>
            <a:off x="489857" y="601049"/>
            <a:ext cx="3509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Seasonal Pattern</a:t>
            </a:r>
          </a:p>
        </p:txBody>
      </p:sp>
    </p:spTree>
    <p:extLst>
      <p:ext uri="{BB962C8B-B14F-4D97-AF65-F5344CB8AC3E}">
        <p14:creationId xmlns:p14="http://schemas.microsoft.com/office/powerpoint/2010/main" val="2954754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0E70A-A557-976F-8607-7063A4E1B7B5}"/>
              </a:ext>
            </a:extLst>
          </p:cNvPr>
          <p:cNvSpPr txBox="1"/>
          <p:nvPr/>
        </p:nvSpPr>
        <p:spPr>
          <a:xfrm>
            <a:off x="123362" y="741392"/>
            <a:ext cx="4968591" cy="9439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SARIMAX Forecasting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876692" y="2174888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orecasting power consumption using SARIMAX model.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Forecasting seasonal patterns.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077ED-E9B8-0ED3-7BF1-E3BAC66F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68" y="1528063"/>
            <a:ext cx="6658170" cy="329579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959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3BDA4587-28FC-78B0-136B-C0D156E4C1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779456"/>
              </p:ext>
            </p:extLst>
          </p:nvPr>
        </p:nvGraphicFramePr>
        <p:xfrm>
          <a:off x="5613399" y="1657350"/>
          <a:ext cx="6311901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8FC4DAD-8F22-40DC-8133-22BF5221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9A8484-21AD-D4C9-57B3-B1AB9F6F7B89}"/>
              </a:ext>
            </a:extLst>
          </p:cNvPr>
          <p:cNvSpPr txBox="1"/>
          <p:nvPr/>
        </p:nvSpPr>
        <p:spPr>
          <a:xfrm>
            <a:off x="560550" y="331053"/>
            <a:ext cx="10578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and </a:t>
            </a:r>
            <a:r>
              <a:rPr lang="en-US" sz="4800" b="1" dirty="0">
                <a:solidFill>
                  <a:srgbClr val="00674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856710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75E39-E0BC-C824-143D-4E556B3BB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2" y="1212314"/>
            <a:ext cx="4285880" cy="2162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D97C21-6139-DFB8-18BA-A274E74F5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325" y="1266462"/>
            <a:ext cx="4094586" cy="2162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BAC02-161F-52AD-1B44-0FDA8F5D8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83" y="3999345"/>
            <a:ext cx="4285880" cy="2027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7B957-6F31-C256-679C-7E0754B7D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831" y="3999345"/>
            <a:ext cx="4094586" cy="2027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A0F213-2629-FCD1-F435-C2ACF73E906C}"/>
              </a:ext>
            </a:extLst>
          </p:cNvPr>
          <p:cNvSpPr txBox="1"/>
          <p:nvPr/>
        </p:nvSpPr>
        <p:spPr>
          <a:xfrm>
            <a:off x="-337278" y="11134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Geography and climate</a:t>
            </a:r>
          </a:p>
        </p:txBody>
      </p:sp>
    </p:spTree>
    <p:extLst>
      <p:ext uri="{BB962C8B-B14F-4D97-AF65-F5344CB8AC3E}">
        <p14:creationId xmlns:p14="http://schemas.microsoft.com/office/powerpoint/2010/main" val="95899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112A-D08C-7ED6-1DD2-E7A7BB7D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BY TEAM 1</a:t>
            </a:r>
            <a:endParaRPr lang="en-US" sz="4267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C13A-5761-A651-91E5-168A81E16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2502060"/>
            <a:ext cx="10515600" cy="185388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Mohan Kumar Anem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Premal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Ankita Singh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Keerthana </a:t>
            </a:r>
            <a:r>
              <a:rPr lang="en-US" sz="1800" dirty="0" err="1"/>
              <a:t>Velishala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917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4AE1-C6FD-2EFB-79A7-7C9A6C853E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98800" y="2720975"/>
            <a:ext cx="6343650" cy="87788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23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5C01-2837-2D71-254F-BAEEC669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F41ED-5729-1B31-0C04-21385523D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712" y="1683946"/>
            <a:ext cx="4482314" cy="45794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 defTabSz="9144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Individual Household</a:t>
            </a:r>
          </a:p>
          <a:p>
            <a:pPr indent="-228600" defTabSz="914400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Electric Power Consumption dataset.</a:t>
            </a:r>
          </a:p>
          <a:p>
            <a:pPr marL="114300" indent="-342900" defTabSz="9144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Near Paris, France.</a:t>
            </a:r>
          </a:p>
          <a:p>
            <a:pPr marL="114300" indent="-342900" defTabSz="9144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December 2006 to November 2010 (47 months).</a:t>
            </a:r>
          </a:p>
          <a:p>
            <a:pPr marL="114300" indent="-342900" defTabSz="9144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Frequency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Measurements taken for 4 years with one minute sampling rate.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in Sceaux, France, this dataset serves as a crucial resource for optimizing renewable energy utilization and advancing sustainable energy practices.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BFCF61C-3B18-4C03-8326-CC3B32D710C9}" type="slidenum"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artoon character in a room&#10;&#10;Description automatically generated">
            <a:extLst>
              <a:ext uri="{FF2B5EF4-FFF2-40B4-BE49-F238E27FC236}">
                <a16:creationId xmlns:a16="http://schemas.microsoft.com/office/drawing/2014/main" id="{75C093F0-EC61-3EEA-A176-ADD036B3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899" y="1407356"/>
            <a:ext cx="5858001" cy="420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4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5C01-2837-2D71-254F-BAEEC669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>
                <a:solidFill>
                  <a:schemeClr val="tx2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2"/>
              </a:solidFill>
              <a:latin typeface="Calibri" panose="020F0502020204030204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8CC8F7-C068-8F5C-EBD4-8A385D3F6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516988"/>
              </p:ext>
            </p:extLst>
          </p:nvPr>
        </p:nvGraphicFramePr>
        <p:xfrm>
          <a:off x="4772025" y="690563"/>
          <a:ext cx="7378700" cy="5797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3197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5C01-2837-2D71-254F-BAEEC669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741392"/>
            <a:ext cx="4136571" cy="12071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b="1" kern="1200" dirty="0">
                <a:latin typeface="+mj-lt"/>
                <a:ea typeface="+mj-ea"/>
                <a:cs typeface="+mj-cs"/>
              </a:rPr>
              <a:t>Business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326571" y="2533476"/>
            <a:ext cx="4669972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How can we analyze household's electricity consumption data over time to identify usage patterns, predict future energy needs, and recommend customized energy solutions that maximize efficiency and cost savings?</a:t>
            </a:r>
          </a:p>
        </p:txBody>
      </p:sp>
      <p:pic>
        <p:nvPicPr>
          <p:cNvPr id="9" name="Picture 8" descr="A cartoon character with a red question mark&#10;&#10;Description automatically generated">
            <a:extLst>
              <a:ext uri="{FF2B5EF4-FFF2-40B4-BE49-F238E27FC236}">
                <a16:creationId xmlns:a16="http://schemas.microsoft.com/office/drawing/2014/main" id="{71A4656A-ADAB-4854-9BF9-B60C302E9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15" r="5477" b="-1"/>
          <a:stretch/>
        </p:blipFill>
        <p:spPr>
          <a:xfrm>
            <a:off x="5225143" y="0"/>
            <a:ext cx="6966857" cy="68580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345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5C01-2837-2D71-254F-BAEEC669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89" y="103740"/>
            <a:ext cx="3891250" cy="63765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b="1" kern="1200" dirty="0">
                <a:latin typeface="+mj-lt"/>
                <a:ea typeface="+mj-ea"/>
                <a:cs typeface="+mj-cs"/>
              </a:rPr>
              <a:t>DataSet overview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97971" y="910427"/>
            <a:ext cx="512717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Size of Dataset</a:t>
            </a:r>
            <a:r>
              <a:rPr lang="en-US" sz="2000" dirty="0">
                <a:solidFill>
                  <a:schemeClr val="bg1"/>
                </a:solidFill>
              </a:rPr>
              <a:t> – 2M + ; </a:t>
            </a:r>
            <a:r>
              <a:rPr lang="en-US" sz="2000" b="1" dirty="0">
                <a:solidFill>
                  <a:schemeClr val="bg1"/>
                </a:solidFill>
              </a:rPr>
              <a:t>Features</a:t>
            </a:r>
            <a:r>
              <a:rPr lang="en-US" sz="2000" dirty="0">
                <a:solidFill>
                  <a:schemeClr val="bg1"/>
                </a:solidFill>
              </a:rPr>
              <a:t> – 9; </a:t>
            </a:r>
            <a:r>
              <a:rPr lang="en-US" sz="2000" b="1" dirty="0">
                <a:solidFill>
                  <a:schemeClr val="bg1"/>
                </a:solidFill>
              </a:rPr>
              <a:t>Time</a:t>
            </a:r>
            <a:r>
              <a:rPr lang="en-US" sz="2000" dirty="0">
                <a:solidFill>
                  <a:schemeClr val="bg1"/>
                </a:solidFill>
              </a:rPr>
              <a:t> – 2006/12 to 2010/11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time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global_active_power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global_reactive_power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voltage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global_intensity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sub_metering_1 (appliances like dishwasher, microwave oven)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sub_metering_2  (washing machine, tumble drier)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sub_metering_3  (electric water heater, air-conditioner)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1E2841E-5967-552F-C694-887837947DB5}"/>
              </a:ext>
            </a:extLst>
          </p:cNvPr>
          <p:cNvSpPr txBox="1"/>
          <p:nvPr/>
        </p:nvSpPr>
        <p:spPr>
          <a:xfrm>
            <a:off x="5310419" y="2021098"/>
            <a:ext cx="6672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TARGET VARIABLE- </a:t>
            </a:r>
            <a:r>
              <a:rPr lang="en-US" sz="2000" b="1" dirty="0"/>
              <a:t>Apparent power</a:t>
            </a:r>
          </a:p>
          <a:p>
            <a:endParaRPr lang="en-US" sz="2000" dirty="0"/>
          </a:p>
          <a:p>
            <a:r>
              <a:rPr lang="en-US" sz="2000" dirty="0"/>
              <a:t>Apparent power= sqrt((reactive-power)^2+(active-power)^2)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reveals the total current used by a combination of resistive, inductive, and capacitive components.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125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5C01-2837-2D71-254F-BAEEC669F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89" y="103740"/>
            <a:ext cx="3891250" cy="63765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b="1" kern="1200" dirty="0">
                <a:latin typeface="+mj-lt"/>
                <a:ea typeface="+mj-ea"/>
                <a:cs typeface="+mj-cs"/>
              </a:rPr>
              <a:t>Data 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97971" y="910427"/>
            <a:ext cx="5127171" cy="4761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Data Preprocessing: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Process of Cleaning and Organizing the data.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Exploratory Data Analysis (EDA): 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Statistical graphics and other data visualization techniques are used in the analysis of data sets.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Illustrating the distribution of important numerical variables (voltage, global active power, etc.).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Using graphs and bar plots to analyze the distribution of data.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B816BC7-E849-4510-24AB-8C60B2885F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40"/>
          <a:stretch/>
        </p:blipFill>
        <p:spPr>
          <a:xfrm>
            <a:off x="6174270" y="691696"/>
            <a:ext cx="4872660" cy="520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5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97971" y="910427"/>
            <a:ext cx="5127171" cy="3269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weekly consumption patterns recorded by the three sub-meters.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Resampling to a weekly frequency and calculating the mean.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Highlights longer-term trends and patterns in the energy consumption data.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Electric water heater, air-conditioner are the highest power consuming devices.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9E85F09-4FE8-0C6D-B836-37B2FA8B6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320" y="1104754"/>
            <a:ext cx="6358559" cy="46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84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50E88E2-3BBC-9DE0-DA83-9AD32BE3A11C}"/>
              </a:ext>
            </a:extLst>
          </p:cNvPr>
          <p:cNvSpPr txBox="1"/>
          <p:nvPr/>
        </p:nvSpPr>
        <p:spPr>
          <a:xfrm>
            <a:off x="0" y="1298837"/>
            <a:ext cx="5127171" cy="3269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Patterns of each energy-related variable over time.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Understand usage patterns.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Identifying potential areas for energy savings.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Monitoring the performance of different electrical appliances.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83BE29-9226-E728-BAD0-B02DEADF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FCF61C-3B18-4C03-8326-CC3B32D710C9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B7D0F60-3452-8906-D33B-8D50CD93F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764" y="1244408"/>
            <a:ext cx="6734874" cy="45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93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1F98F7-6576-47F1-AD63-56E26C3397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783CE7D-BFC6-4030-A335-E7F88DB66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B4CAA5-BE7A-46AB-97ED-63B24C46A3A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700</Words>
  <Application>Microsoft Office PowerPoint</Application>
  <PresentationFormat>Widescreen</PresentationFormat>
  <Paragraphs>147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Söhne</vt:lpstr>
      <vt:lpstr>Times New Roman</vt:lpstr>
      <vt:lpstr>Univers 65</vt:lpstr>
      <vt:lpstr>1_Office Theme</vt:lpstr>
      <vt:lpstr>2_Office Theme</vt:lpstr>
      <vt:lpstr>Optimizing Renewable Power Generation in France </vt:lpstr>
      <vt:lpstr>BY TEAM 1</vt:lpstr>
      <vt:lpstr>Introduction</vt:lpstr>
      <vt:lpstr>Flow Chart</vt:lpstr>
      <vt:lpstr>Business Question</vt:lpstr>
      <vt:lpstr>DataSet overview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2022-06-28T06:29:45Z</dcterms:created>
  <dcterms:modified xsi:type="dcterms:W3CDTF">2023-11-02T03:33:55Z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